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2" r:id="rId2"/>
  </p:sldMasterIdLst>
  <p:notesMasterIdLst>
    <p:notesMasterId r:id="rId20"/>
  </p:notesMasterIdLst>
  <p:handoutMasterIdLst>
    <p:handoutMasterId r:id="rId21"/>
  </p:handoutMasterIdLst>
  <p:sldIdLst>
    <p:sldId id="373" r:id="rId3"/>
    <p:sldId id="299" r:id="rId4"/>
    <p:sldId id="313" r:id="rId5"/>
    <p:sldId id="456" r:id="rId6"/>
    <p:sldId id="457" r:id="rId7"/>
    <p:sldId id="458" r:id="rId8"/>
    <p:sldId id="461" r:id="rId9"/>
    <p:sldId id="473" r:id="rId10"/>
    <p:sldId id="462" r:id="rId11"/>
    <p:sldId id="474" r:id="rId12"/>
    <p:sldId id="471" r:id="rId13"/>
    <p:sldId id="475" r:id="rId14"/>
    <p:sldId id="476" r:id="rId15"/>
    <p:sldId id="472" r:id="rId16"/>
    <p:sldId id="463" r:id="rId17"/>
    <p:sldId id="469" r:id="rId18"/>
    <p:sldId id="464" r:id="rId19"/>
  </p:sldIdLst>
  <p:sldSz cx="12192000" cy="6858000"/>
  <p:notesSz cx="6858000" cy="9144000"/>
  <p:embeddedFontLst>
    <p:embeddedFont>
      <p:font typeface="等线 Light" panose="02010600030101010101" pitchFamily="2" charset="-122"/>
      <p:regular r:id="rId22"/>
    </p:embeddedFont>
    <p:embeddedFont>
      <p:font typeface="方正大标宋简体" panose="02010600030101010101" charset="-122"/>
      <p:regular r:id="rId23"/>
    </p:embeddedFont>
    <p:embeddedFont>
      <p:font typeface="Arial Black" panose="020B0A04020102020204" pitchFamily="34" charset="0"/>
      <p:bold r:id="rId24"/>
    </p:embeddedFon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Impact" panose="020B0806030902050204" pitchFamily="34" charset="0"/>
      <p:regular r:id="rId33"/>
    </p:embeddedFont>
    <p:embeddedFont>
      <p:font typeface="Segoe UI" panose="020B0502040204020203" pitchFamily="34" charset="0"/>
      <p:regular r:id="rId34"/>
      <p:bold r:id="rId35"/>
      <p:italic r:id="rId36"/>
      <p:boldItalic r:id="rId37"/>
    </p:embeddedFont>
    <p:embeddedFont>
      <p:font typeface="Segoe UI Light" panose="020B0502040204020203" pitchFamily="34" charset="0"/>
      <p:regular r:id="rId38"/>
      <p:italic r:id="rId39"/>
    </p:embeddedFont>
    <p:embeddedFont>
      <p:font typeface="等线" panose="02010600030101010101" pitchFamily="2" charset="-122"/>
      <p:regular r:id="rId40"/>
      <p:bold r:id="rId41"/>
    </p:embeddedFont>
    <p:embeddedFont>
      <p:font typeface="微软雅黑" panose="020B0503020204020204" pitchFamily="34" charset="-122"/>
      <p:regular r:id="rId42"/>
      <p:bold r:id="rId43"/>
    </p:embeddedFont>
    <p:embeddedFont>
      <p:font typeface="微软雅黑 Light" panose="020B0502040204020203" pitchFamily="34" charset="-122"/>
      <p:regular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B4541BA7-9337-4523-9A56-E61679F108C6}">
          <p14:sldIdLst>
            <p14:sldId id="373"/>
          </p14:sldIdLst>
        </p14:section>
        <p14:section name="目录" id="{BF933C1A-7503-4F2E-83AF-2370A9AA3525}">
          <p14:sldIdLst>
            <p14:sldId id="299"/>
          </p14:sldIdLst>
        </p14:section>
        <p14:section name="内容页" id="{BFDEF6C8-677B-4623-BDB8-B521C0F829E1}">
          <p14:sldIdLst>
            <p14:sldId id="313"/>
            <p14:sldId id="456"/>
            <p14:sldId id="457"/>
            <p14:sldId id="458"/>
            <p14:sldId id="461"/>
            <p14:sldId id="473"/>
            <p14:sldId id="462"/>
            <p14:sldId id="474"/>
            <p14:sldId id="471"/>
            <p14:sldId id="475"/>
            <p14:sldId id="476"/>
            <p14:sldId id="472"/>
            <p14:sldId id="463"/>
            <p14:sldId id="469"/>
            <p14:sldId id="464"/>
          </p14:sldIdLst>
        </p14:section>
        <p14:section name="尾页" id="{9B27E032-020A-405F-8EC7-516FC8A465F3}">
          <p14:sldIdLst/>
        </p14:section>
        <p14:section name="其他页" id="{AAC486EC-A7DC-4413-AC35-61E1981555CD}">
          <p14:sldIdLst/>
        </p14:section>
        <p14:section name="使用说明" id="{5570501C-5451-472C-80C6-2C0E2B07CD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羽芃" initials="陈" lastIdx="1" clrIdx="0"/>
  <p:cmAuthor id="2" name="T163377" initials="T" lastIdx="1" clrIdx="1">
    <p:extLst>
      <p:ext uri="{19B8F6BF-5375-455C-9EA6-DF929625EA0E}">
        <p15:presenceInfo xmlns:p15="http://schemas.microsoft.com/office/powerpoint/2012/main" userId="T163377"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7FBD"/>
    <a:srgbClr val="FFCE5E"/>
    <a:srgbClr val="FFEFC9"/>
    <a:srgbClr val="FFDF94"/>
    <a:srgbClr val="F2A900"/>
    <a:srgbClr val="2C8BBF"/>
    <a:srgbClr val="087AB6"/>
    <a:srgbClr val="FFDE90"/>
    <a:srgbClr val="F7BD37"/>
    <a:srgbClr val="EE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78" autoAdjust="0"/>
    <p:restoredTop sz="76971" autoAdjust="0"/>
  </p:normalViewPr>
  <p:slideViewPr>
    <p:cSldViewPr snapToGrid="0">
      <p:cViewPr>
        <p:scale>
          <a:sx n="50" d="100"/>
          <a:sy n="50" d="100"/>
        </p:scale>
        <p:origin x="2083" y="523"/>
      </p:cViewPr>
      <p:guideLst/>
    </p:cSldViewPr>
  </p:slideViewPr>
  <p:outlineViewPr>
    <p:cViewPr>
      <p:scale>
        <a:sx n="66" d="100"/>
        <a:sy n="66" d="100"/>
      </p:scale>
      <p:origin x="0" y="0"/>
    </p:cViewPr>
  </p:outlineViewPr>
  <p:notesTextViewPr>
    <p:cViewPr>
      <p:scale>
        <a:sx n="3" d="2"/>
        <a:sy n="3" d="2"/>
      </p:scale>
      <p:origin x="0" y="0"/>
    </p:cViewPr>
  </p:notesTextViewPr>
  <p:sorterViewPr>
    <p:cViewPr>
      <p:scale>
        <a:sx n="200" d="100"/>
        <a:sy n="200" d="100"/>
      </p:scale>
      <p:origin x="0" y="-160"/>
    </p:cViewPr>
  </p:sorterViewPr>
  <p:notesViewPr>
    <p:cSldViewPr snapToGrid="0">
      <p:cViewPr varScale="1">
        <p:scale>
          <a:sx n="77" d="100"/>
          <a:sy n="77" d="100"/>
        </p:scale>
        <p:origin x="2796"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commentAuthors" Target="commentAuthors.xml"/><Relationship Id="rId20" Type="http://schemas.openxmlformats.org/officeDocument/2006/relationships/notesMaster" Target="notesMasters/notesMaster1.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56C219-C4F9-4051-88E0-BDBE40D13B80}" type="datetimeFigureOut">
              <a:rPr lang="zh-CN" altLang="en-US" smtClean="0"/>
              <a:t>2022/1/3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36A1FF-9DA6-48DF-B71A-87A91A918FB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DCECB-3EE7-4572-9C53-F5501136AD3C}" type="datetimeFigureOut">
              <a:rPr lang="zh-CN" altLang="en-US" smtClean="0"/>
              <a:t>2022/1/3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E0327-7505-46D6-B9D9-ADE53B787032}"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100" dirty="0"/>
              <a:t>各位老师好，我们是来自北京航空航天大学的</a:t>
            </a:r>
            <a:r>
              <a:rPr lang="en-US" altLang="zh-CN" sz="1100" dirty="0"/>
              <a:t>BUAA-NLP-3</a:t>
            </a:r>
            <a:r>
              <a:rPr lang="zh-CN" altLang="en-US" sz="1100" dirty="0"/>
              <a:t>队，我是何逸宸，下面由我来进行答辩</a:t>
            </a:r>
          </a:p>
        </p:txBody>
      </p:sp>
      <p:sp>
        <p:nvSpPr>
          <p:cNvPr id="4" name="灯片编号占位符 3"/>
          <p:cNvSpPr>
            <a:spLocks noGrp="1"/>
          </p:cNvSpPr>
          <p:nvPr>
            <p:ph type="sldNum" sz="quarter" idx="5"/>
          </p:nvPr>
        </p:nvSpPr>
        <p:spPr/>
        <p:txBody>
          <a:bodyPr/>
          <a:lstStyle/>
          <a:p>
            <a:fld id="{3F5E0327-7505-46D6-B9D9-ADE53B78703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监督学习中仅对</a:t>
            </a:r>
            <a:r>
              <a:rPr lang="en-US" altLang="zh-CN" dirty="0" err="1"/>
              <a:t>actor_model</a:t>
            </a:r>
            <a:r>
              <a:rPr lang="zh-CN" altLang="en-US" dirty="0"/>
              <a:t>进行预训练，使其在游戏刚开时能做出有意义的决策。</a:t>
            </a:r>
            <a:endParaRPr lang="en-US" altLang="zh-CN"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11</a:t>
            </a:fld>
            <a:endParaRPr lang="zh-CN" altLang="en-US"/>
          </a:p>
        </p:txBody>
      </p:sp>
    </p:spTree>
    <p:extLst>
      <p:ext uri="{BB962C8B-B14F-4D97-AF65-F5344CB8AC3E}">
        <p14:creationId xmlns:p14="http://schemas.microsoft.com/office/powerpoint/2010/main" val="55988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在监督学习中，我们从所有的特征中挑选出来了一些特征用于描述当前的环境。把事先生成好的</a:t>
            </a:r>
            <a:r>
              <a:rPr lang="en-US" altLang="zh-CN" dirty="0"/>
              <a:t>5000</a:t>
            </a:r>
            <a:r>
              <a:rPr lang="zh-CN" altLang="en-US" dirty="0"/>
              <a:t>场对局的每一步的上述特征作为模型的输入，把对局的执行动作作为标签进行训练。最终模型可以仅根据当前的输入环境对下一步的动作进行预测。</a:t>
            </a:r>
          </a:p>
        </p:txBody>
      </p:sp>
      <p:sp>
        <p:nvSpPr>
          <p:cNvPr id="4" name="灯片编号占位符 3"/>
          <p:cNvSpPr>
            <a:spLocks noGrp="1"/>
          </p:cNvSpPr>
          <p:nvPr>
            <p:ph type="sldNum" sz="quarter" idx="5"/>
          </p:nvPr>
        </p:nvSpPr>
        <p:spPr/>
        <p:txBody>
          <a:bodyPr/>
          <a:lstStyle/>
          <a:p>
            <a:fld id="{3F5E0327-7505-46D6-B9D9-ADE53B787032}" type="slidenum">
              <a:rPr lang="zh-CN" altLang="en-US" smtClean="0"/>
              <a:t>12</a:t>
            </a:fld>
            <a:endParaRPr lang="zh-CN" altLang="en-US"/>
          </a:p>
        </p:txBody>
      </p:sp>
    </p:spTree>
    <p:extLst>
      <p:ext uri="{BB962C8B-B14F-4D97-AF65-F5344CB8AC3E}">
        <p14:creationId xmlns:p14="http://schemas.microsoft.com/office/powerpoint/2010/main" val="3926996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lnSpc>
                <a:spcPct val="200000"/>
              </a:lnSpc>
              <a:buClr>
                <a:srgbClr val="C00000"/>
              </a:buClr>
              <a:buSzTx/>
            </a:pPr>
            <a:r>
              <a:rPr lang="zh-CN" altLang="en-US" dirty="0"/>
              <a:t>强化学习中，</a:t>
            </a:r>
            <a:r>
              <a:rPr lang="zh-CN" altLang="en-US" dirty="0">
                <a:solidFill>
                  <a:schemeClr val="tx1"/>
                </a:solidFill>
                <a:latin typeface="+mj-ea"/>
                <a:ea typeface="+mj-ea"/>
              </a:rPr>
              <a:t>用监督学习训练好的模型去初始化</a:t>
            </a:r>
            <a:r>
              <a:rPr lang="zh-CN" altLang="en-US" dirty="0">
                <a:solidFill>
                  <a:srgbClr val="C00000"/>
                </a:solidFill>
                <a:latin typeface="+mj-ea"/>
                <a:ea typeface="+mj-ea"/>
              </a:rPr>
              <a:t>智能体，</a:t>
            </a:r>
            <a:r>
              <a:rPr lang="zh-CN" altLang="en-US" b="0" i="0" dirty="0">
                <a:solidFill>
                  <a:srgbClr val="333333"/>
                </a:solidFill>
                <a:effectLst/>
                <a:latin typeface="Helvetica Neue"/>
              </a:rPr>
              <a:t>智能体输出一个动作用于环境，环境接受该动作后状态发生变化，同时产生一个奖或惩的强化信号反馈给智能体，智能体根据强化信号和环境当前状态再选择下一个动作，选择的原则是使受到正强化，即奖励的概率增大。此处的环境即为多种对手，包括写好的策略和模型自己。</a:t>
            </a:r>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13</a:t>
            </a:fld>
            <a:endParaRPr lang="zh-CN" altLang="en-US"/>
          </a:p>
        </p:txBody>
      </p:sp>
    </p:spTree>
    <p:extLst>
      <p:ext uri="{BB962C8B-B14F-4D97-AF65-F5344CB8AC3E}">
        <p14:creationId xmlns:p14="http://schemas.microsoft.com/office/powerpoint/2010/main" val="3860257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最终，我们进行策略的优化。其中主要包括</a:t>
            </a:r>
            <a:endParaRPr lang="en-US" altLang="zh-CN" dirty="0"/>
          </a:p>
          <a:p>
            <a:r>
              <a:rPr lang="zh-CN" altLang="en-US" dirty="0"/>
              <a:t>防碰撞检测，即避免</a:t>
            </a:r>
            <a:r>
              <a:rPr lang="zh-CN" altLang="en-US" dirty="0">
                <a:solidFill>
                  <a:schemeClr val="tx1"/>
                </a:solidFill>
                <a:latin typeface="+mj-ea"/>
                <a:ea typeface="+mj-ea"/>
              </a:rPr>
              <a:t>我方智能体之间发生碰撞，避免我方智能体和敌方智能体的碰撞</a:t>
            </a:r>
            <a:endParaRPr lang="en-US" altLang="zh-CN" dirty="0">
              <a:solidFill>
                <a:schemeClr val="tx1"/>
              </a:solidFill>
              <a:latin typeface="+mj-ea"/>
              <a:ea typeface="+mj-ea"/>
            </a:endParaRPr>
          </a:p>
          <a:p>
            <a:r>
              <a:rPr lang="zh-CN" altLang="en-US" dirty="0">
                <a:solidFill>
                  <a:schemeClr val="tx1"/>
                </a:solidFill>
                <a:latin typeface="+mj-ea"/>
                <a:ea typeface="+mj-ea"/>
              </a:rPr>
              <a:t>基地保护，在我方基地旁生成捕碳员来保护基地</a:t>
            </a:r>
            <a:endParaRPr lang="en-US" altLang="zh-CN" dirty="0">
              <a:solidFill>
                <a:schemeClr val="tx1"/>
              </a:solidFill>
              <a:latin typeface="+mj-ea"/>
              <a:ea typeface="+mj-ea"/>
            </a:endParaRPr>
          </a:p>
          <a:p>
            <a:r>
              <a:rPr lang="zh-CN" altLang="en-US" dirty="0">
                <a:solidFill>
                  <a:schemeClr val="tx1"/>
                </a:solidFill>
                <a:latin typeface="+mj-ea"/>
                <a:ea typeface="+mj-ea"/>
              </a:rPr>
              <a:t>多模型集成，增强模型的鲁棒性和泛化能力</a:t>
            </a:r>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14</a:t>
            </a:fld>
            <a:endParaRPr lang="zh-CN" altLang="en-US"/>
          </a:p>
        </p:txBody>
      </p:sp>
    </p:spTree>
    <p:extLst>
      <p:ext uri="{BB962C8B-B14F-4D97-AF65-F5344CB8AC3E}">
        <p14:creationId xmlns:p14="http://schemas.microsoft.com/office/powerpoint/2010/main" val="289490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我将从比赛背景、比赛规则、方案设计和实例展示四个方面进行答辩</a:t>
            </a:r>
          </a:p>
        </p:txBody>
      </p:sp>
      <p:sp>
        <p:nvSpPr>
          <p:cNvPr id="4" name="灯片编号占位符 3"/>
          <p:cNvSpPr>
            <a:spLocks noGrp="1"/>
          </p:cNvSpPr>
          <p:nvPr>
            <p:ph type="sldNum" sz="quarter" idx="5"/>
          </p:nvPr>
        </p:nvSpPr>
        <p:spPr/>
        <p:txBody>
          <a:bodyPr/>
          <a:lstStyle/>
          <a:p>
            <a:fld id="{3F5E0327-7505-46D6-B9D9-ADE53B787032}" type="slidenum">
              <a:rPr lang="zh-CN" altLang="en-US" smtClean="0"/>
              <a:t>2</a:t>
            </a:fld>
            <a:endParaRPr lang="zh-CN" altLang="en-US"/>
          </a:p>
        </p:txBody>
      </p:sp>
    </p:spTree>
    <p:extLst>
      <p:ext uri="{BB962C8B-B14F-4D97-AF65-F5344CB8AC3E}">
        <p14:creationId xmlns:p14="http://schemas.microsoft.com/office/powerpoint/2010/main" val="2828718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首先是比赛背景</a:t>
            </a:r>
          </a:p>
        </p:txBody>
      </p:sp>
      <p:sp>
        <p:nvSpPr>
          <p:cNvPr id="4" name="灯片编号占位符 3"/>
          <p:cNvSpPr>
            <a:spLocks noGrp="1"/>
          </p:cNvSpPr>
          <p:nvPr>
            <p:ph type="sldNum" sz="quarter" idx="5"/>
          </p:nvPr>
        </p:nvSpPr>
        <p:spPr/>
        <p:txBody>
          <a:bodyPr/>
          <a:lstStyle/>
          <a:p>
            <a:fld id="{3F5E0327-7505-46D6-B9D9-ADE53B78703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mn-ea"/>
              </a:rPr>
              <a:t>2021</a:t>
            </a:r>
            <a:r>
              <a:rPr lang="zh-CN" altLang="en-US" dirty="0">
                <a:sym typeface="+mn-ea"/>
              </a:rPr>
              <a:t>年两会，</a:t>
            </a:r>
            <a:r>
              <a:rPr lang="zh-CN" altLang="en-US" b="0" i="0" dirty="0">
                <a:solidFill>
                  <a:srgbClr val="333333"/>
                </a:solidFill>
                <a:effectLst/>
                <a:latin typeface="arial" panose="020B0604020202020204" pitchFamily="34" charset="0"/>
              </a:rPr>
              <a:t>碳达峰和碳中和被首次写入政府工作报告；</a:t>
            </a:r>
            <a:r>
              <a:rPr lang="zh-CN" altLang="en-US" dirty="0">
                <a:sym typeface="+mn-ea"/>
              </a:rPr>
              <a:t>中国科学院第二十次院士大会、中国工程院第十五次院士大会上，习总书记强调坚持创新在我国现代化建设全局的核心地位，把科技自立自强作为国家发展的战略支持；深度学习和强化学习技术深入发展与应用为人们的生产生活带来许多便利。在这样的背景下，捕碳大作战通过游戏的形式，响应国家努力推动实现碳达峰碳中和目标，鼓励参赛选手使用人工智能的手段，</a:t>
            </a:r>
            <a:r>
              <a:rPr lang="zh-CN" altLang="en-US" sz="1200" dirty="0">
                <a:solidFill>
                  <a:schemeClr val="accent1"/>
                </a:solidFill>
                <a:latin typeface="+mj-ea"/>
                <a:ea typeface="+mj-ea"/>
              </a:rPr>
              <a:t>引导金融科技研究和应用创新，加强金融科技领域沟通与协作，推进高校科研成果转化应用，助力金融科技产业人才培养。</a:t>
            </a:r>
          </a:p>
        </p:txBody>
      </p:sp>
      <p:sp>
        <p:nvSpPr>
          <p:cNvPr id="4" name="灯片编号占位符 3"/>
          <p:cNvSpPr>
            <a:spLocks noGrp="1"/>
          </p:cNvSpPr>
          <p:nvPr>
            <p:ph type="sldNum" sz="quarter" idx="5"/>
          </p:nvPr>
        </p:nvSpPr>
        <p:spPr/>
        <p:txBody>
          <a:bodyPr/>
          <a:lstStyle/>
          <a:p>
            <a:fld id="{3F5E0327-7505-46D6-B9D9-ADE53B78703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我们团队的整体技术路线图如图所示。</a:t>
            </a:r>
            <a:endParaRPr lang="en-US" altLang="zh-CN" dirty="0"/>
          </a:p>
          <a:p>
            <a:r>
              <a:rPr lang="zh-CN" altLang="en-US" dirty="0"/>
              <a:t>首先是策略设计，对基地设计招募策略、种树员设计种树策略、捕碳员设计捕碳策略；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其次是数据增强，通过选取不同强弱程度的对抗策略来获取比赛对局数据，为模型提供训练；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再次是模型训练，主要分为使用有标签的数据进行训练的监督学习，以及使用对局结果进行奖惩机制的强化学习；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最后通过防碰撞，基地保护等简单策略对模型做出的决策进行约束，作为最终的游戏决策。</a:t>
            </a:r>
            <a:endParaRPr lang="en-US" altLang="zh-CN"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8</a:t>
            </a:fld>
            <a:endParaRPr lang="zh-CN" altLang="en-US"/>
          </a:p>
        </p:txBody>
      </p:sp>
    </p:spTree>
    <p:extLst>
      <p:ext uri="{BB962C8B-B14F-4D97-AF65-F5344CB8AC3E}">
        <p14:creationId xmlns:p14="http://schemas.microsoft.com/office/powerpoint/2010/main" val="2346679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5E0327-7505-46D6-B9D9-ADE53B787032}" type="slidenum">
              <a:rPr lang="zh-CN" altLang="en-US" smtClean="0"/>
              <a:t>10</a:t>
            </a:fld>
            <a:endParaRPr lang="zh-CN" altLang="en-US"/>
          </a:p>
        </p:txBody>
      </p:sp>
    </p:spTree>
    <p:extLst>
      <p:ext uri="{BB962C8B-B14F-4D97-AF65-F5344CB8AC3E}">
        <p14:creationId xmlns:p14="http://schemas.microsoft.com/office/powerpoint/2010/main" val="3216249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sp>
        <p:nvSpPr>
          <p:cNvPr id="67" name="PA-矩形 7"/>
          <p:cNvSpPr/>
          <p:nvPr userDrawn="1">
            <p:custDataLst>
              <p:tags r:id="rId1"/>
            </p:custDataLst>
          </p:nvPr>
        </p:nvSpPr>
        <p:spPr>
          <a:xfrm>
            <a:off x="7389" y="1076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图片包含 水&#10;&#10;描述已自动生成"/>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01" y="17817"/>
            <a:ext cx="12211181" cy="6849709"/>
          </a:xfrm>
          <a:prstGeom prst="rect">
            <a:avLst/>
          </a:prstGeom>
        </p:spPr>
      </p:pic>
      <p:sp>
        <p:nvSpPr>
          <p:cNvPr id="78" name="PA-矩形 7"/>
          <p:cNvSpPr/>
          <p:nvPr userDrawn="1">
            <p:custDataLst>
              <p:tags r:id="rId2"/>
            </p:custDataLst>
          </p:nvPr>
        </p:nvSpPr>
        <p:spPr>
          <a:xfrm>
            <a:off x="16915" y="18123"/>
            <a:ext cx="12192000" cy="68580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35" name="PA-矩形 7"/>
          <p:cNvSpPr/>
          <p:nvPr userDrawn="1">
            <p:custDataLst>
              <p:tags r:id="rId3"/>
            </p:custDataLst>
          </p:nvPr>
        </p:nvSpPr>
        <p:spPr>
          <a:xfrm>
            <a:off x="9526" y="3642"/>
            <a:ext cx="12192000" cy="6858000"/>
          </a:xfrm>
          <a:prstGeom prst="rect">
            <a:avLst/>
          </a:prstGeom>
          <a:gradFill>
            <a:gsLst>
              <a:gs pos="0">
                <a:schemeClr val="accent3">
                  <a:alpha val="0"/>
                </a:schemeClr>
              </a:gs>
              <a:gs pos="100000">
                <a:schemeClr val="accent1">
                  <a:alpha val="66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40" name="任意多边形: 形状 39"/>
          <p:cNvSpPr/>
          <p:nvPr/>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6643388" y="1"/>
            <a:ext cx="1117854" cy="6857999"/>
          </a:xfrm>
          <a:custGeom>
            <a:avLst/>
            <a:gdLst>
              <a:gd name="connsiteX0" fmla="*/ 0 w 8092416"/>
              <a:gd name="connsiteY0" fmla="*/ 0 h 6857999"/>
              <a:gd name="connsiteX1" fmla="*/ 6974562 w 8092416"/>
              <a:gd name="connsiteY1" fmla="*/ 0 h 6857999"/>
              <a:gd name="connsiteX2" fmla="*/ 7098043 w 8092416"/>
              <a:gd name="connsiteY2" fmla="*/ 173644 h 6857999"/>
              <a:gd name="connsiteX3" fmla="*/ 8092416 w 8092416"/>
              <a:gd name="connsiteY3" fmla="*/ 3429000 h 6857999"/>
              <a:gd name="connsiteX4" fmla="*/ 7098043 w 8092416"/>
              <a:gd name="connsiteY4" fmla="*/ 6684357 h 6857999"/>
              <a:gd name="connsiteX5" fmla="*/ 6974563 w 8092416"/>
              <a:gd name="connsiteY5" fmla="*/ 6857999 h 6857999"/>
              <a:gd name="connsiteX6" fmla="*/ 0 w 8092416"/>
              <a:gd name="connsiteY6" fmla="*/ 6857999 h 6857999"/>
              <a:gd name="connsiteX0-1" fmla="*/ 0 w 8092416"/>
              <a:gd name="connsiteY0-2" fmla="*/ 0 h 6857999"/>
              <a:gd name="connsiteX1-3" fmla="*/ 6974562 w 8092416"/>
              <a:gd name="connsiteY1-4" fmla="*/ 0 h 6857999"/>
              <a:gd name="connsiteX2-5" fmla="*/ 7098043 w 8092416"/>
              <a:gd name="connsiteY2-6" fmla="*/ 173644 h 6857999"/>
              <a:gd name="connsiteX3-7" fmla="*/ 8092416 w 8092416"/>
              <a:gd name="connsiteY3-8" fmla="*/ 3429000 h 6857999"/>
              <a:gd name="connsiteX4-9" fmla="*/ 7098043 w 8092416"/>
              <a:gd name="connsiteY4-10" fmla="*/ 6684357 h 6857999"/>
              <a:gd name="connsiteX5-11" fmla="*/ 6974563 w 8092416"/>
              <a:gd name="connsiteY5-12" fmla="*/ 6857999 h 6857999"/>
              <a:gd name="connsiteX6-13" fmla="*/ 0 w 8092416"/>
              <a:gd name="connsiteY6-14" fmla="*/ 6857999 h 6857999"/>
              <a:gd name="connsiteX7" fmla="*/ 91440 w 8092416"/>
              <a:gd name="connsiteY7" fmla="*/ 91440 h 6857999"/>
              <a:gd name="connsiteX0-15" fmla="*/ 0 w 8092416"/>
              <a:gd name="connsiteY0-16" fmla="*/ 0 h 6857999"/>
              <a:gd name="connsiteX1-17" fmla="*/ 6974562 w 8092416"/>
              <a:gd name="connsiteY1-18" fmla="*/ 0 h 6857999"/>
              <a:gd name="connsiteX2-19" fmla="*/ 7098043 w 8092416"/>
              <a:gd name="connsiteY2-20" fmla="*/ 173644 h 6857999"/>
              <a:gd name="connsiteX3-21" fmla="*/ 8092416 w 8092416"/>
              <a:gd name="connsiteY3-22" fmla="*/ 3429000 h 6857999"/>
              <a:gd name="connsiteX4-23" fmla="*/ 7098043 w 8092416"/>
              <a:gd name="connsiteY4-24" fmla="*/ 6684357 h 6857999"/>
              <a:gd name="connsiteX5-25" fmla="*/ 6974563 w 8092416"/>
              <a:gd name="connsiteY5-26" fmla="*/ 6857999 h 6857999"/>
              <a:gd name="connsiteX6-27" fmla="*/ 0 w 8092416"/>
              <a:gd name="connsiteY6-28" fmla="*/ 6857999 h 6857999"/>
              <a:gd name="connsiteX0-29" fmla="*/ 6974562 w 8092416"/>
              <a:gd name="connsiteY0-30" fmla="*/ 0 h 6857999"/>
              <a:gd name="connsiteX1-31" fmla="*/ 7098043 w 8092416"/>
              <a:gd name="connsiteY1-32" fmla="*/ 173644 h 6857999"/>
              <a:gd name="connsiteX2-33" fmla="*/ 8092416 w 8092416"/>
              <a:gd name="connsiteY2-34" fmla="*/ 3429000 h 6857999"/>
              <a:gd name="connsiteX3-35" fmla="*/ 7098043 w 8092416"/>
              <a:gd name="connsiteY3-36" fmla="*/ 6684357 h 6857999"/>
              <a:gd name="connsiteX4-37" fmla="*/ 6974563 w 8092416"/>
              <a:gd name="connsiteY4-38" fmla="*/ 6857999 h 6857999"/>
              <a:gd name="connsiteX5-39" fmla="*/ 0 w 8092416"/>
              <a:gd name="connsiteY5-40" fmla="*/ 6857999 h 6857999"/>
              <a:gd name="connsiteX0-41" fmla="*/ 0 w 1117854"/>
              <a:gd name="connsiteY0-42" fmla="*/ 0 h 6857999"/>
              <a:gd name="connsiteX1-43" fmla="*/ 123481 w 1117854"/>
              <a:gd name="connsiteY1-44" fmla="*/ 173644 h 6857999"/>
              <a:gd name="connsiteX2-45" fmla="*/ 1117854 w 1117854"/>
              <a:gd name="connsiteY2-46" fmla="*/ 3429000 h 6857999"/>
              <a:gd name="connsiteX3-47" fmla="*/ 123481 w 1117854"/>
              <a:gd name="connsiteY3-48" fmla="*/ 6684357 h 6857999"/>
              <a:gd name="connsiteX4-49" fmla="*/ 1 w 1117854"/>
              <a:gd name="connsiteY4-50" fmla="*/ 6857999 h 6857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7854" h="6857999">
                <a:moveTo>
                  <a:pt x="0" y="0"/>
                </a:moveTo>
                <a:lnTo>
                  <a:pt x="123481" y="173644"/>
                </a:lnTo>
                <a:cubicBezTo>
                  <a:pt x="751277" y="1102904"/>
                  <a:pt x="1117854" y="2223143"/>
                  <a:pt x="1117854" y="3429000"/>
                </a:cubicBezTo>
                <a:cubicBezTo>
                  <a:pt x="1117854" y="4634858"/>
                  <a:pt x="751277" y="5755096"/>
                  <a:pt x="123481" y="6684357"/>
                </a:cubicBezTo>
                <a:lnTo>
                  <a:pt x="1" y="685799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6"/>
          <a:stretch>
            <a:fillRect/>
          </a:stretch>
        </p:blipFill>
        <p:spPr>
          <a:xfrm>
            <a:off x="0" y="12700"/>
            <a:ext cx="7534656" cy="6858000"/>
          </a:xfrm>
          <a:prstGeom prst="rect">
            <a:avLst/>
          </a:prstGeom>
        </p:spPr>
      </p:pic>
      <p:sp>
        <p:nvSpPr>
          <p:cNvPr id="43" name="任意多边形: 形状 42"/>
          <p:cNvSpPr/>
          <p:nvPr/>
        </p:nvSpPr>
        <p:spPr>
          <a:xfrm>
            <a:off x="6657" y="15874"/>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gradFill>
            <a:gsLst>
              <a:gs pos="100000">
                <a:schemeClr val="bg1"/>
              </a:gs>
              <a:gs pos="48000">
                <a:srgbClr val="FFFFFF">
                  <a:alpha val="69000"/>
                </a:srgbClr>
              </a:gs>
              <a:gs pos="28000">
                <a:srgbClr val="FFFFFF">
                  <a:alpha val="72000"/>
                </a:srgb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79" name="标题 47"/>
          <p:cNvSpPr>
            <a:spLocks noGrp="1"/>
          </p:cNvSpPr>
          <p:nvPr userDrawn="1">
            <p:ph type="title" hasCustomPrompt="1"/>
          </p:nvPr>
        </p:nvSpPr>
        <p:spPr>
          <a:xfrm>
            <a:off x="630418" y="2754284"/>
            <a:ext cx="7055958" cy="1089529"/>
          </a:xfrm>
          <a:prstGeom prst="rect">
            <a:avLst/>
          </a:prstGeom>
          <a:noFill/>
        </p:spPr>
        <p:txBody>
          <a:bodyPr wrap="square" lIns="0" rtlCol="0">
            <a:spAutoFit/>
          </a:bodyPr>
          <a:lstStyle>
            <a:lvl1pPr>
              <a:defRPr lang="zh-CN" altLang="en-US" sz="3600" spc="100" dirty="0">
                <a:latin typeface="方正大标宋简体" panose="02010601030101010101" pitchFamily="2" charset="-122"/>
                <a:ea typeface="方正大标宋简体" panose="02010601030101010101" pitchFamily="2"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92" name="文本占位符 87"/>
          <p:cNvSpPr>
            <a:spLocks noGrp="1"/>
          </p:cNvSpPr>
          <p:nvPr userDrawn="1">
            <p:ph type="body" sz="quarter" idx="13" hasCustomPrompt="1"/>
          </p:nvPr>
        </p:nvSpPr>
        <p:spPr>
          <a:xfrm>
            <a:off x="654709" y="2485652"/>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a:t>
            </a:r>
            <a:r>
              <a:rPr lang="en-US" altLang="zh-CN" dirty="0"/>
              <a:t>XXX</a:t>
            </a:r>
            <a:endParaRPr lang="zh-CN" altLang="en-US" dirty="0"/>
          </a:p>
        </p:txBody>
      </p:sp>
      <p:grpSp>
        <p:nvGrpSpPr>
          <p:cNvPr id="9" name="组合 8"/>
          <p:cNvGrpSpPr/>
          <p:nvPr userDrawn="1"/>
        </p:nvGrpSpPr>
        <p:grpSpPr>
          <a:xfrm>
            <a:off x="1266929" y="1158427"/>
            <a:ext cx="565239" cy="101600"/>
            <a:chOff x="658189" y="1028700"/>
            <a:chExt cx="565239" cy="101600"/>
          </a:xfrm>
        </p:grpSpPr>
        <p:cxnSp>
          <p:nvCxnSpPr>
            <p:cNvPr id="3" name="直接连接符 2"/>
            <p:cNvCxnSpPr/>
            <p:nvPr userDrawn="1"/>
          </p:nvCxnSpPr>
          <p:spPr>
            <a:xfrm flipH="1">
              <a:off x="65818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userDrawn="1"/>
          </p:nvCxnSpPr>
          <p:spPr>
            <a:xfrm flipH="1">
              <a:off x="73086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userDrawn="1"/>
          </p:nvCxnSpPr>
          <p:spPr>
            <a:xfrm flipH="1">
              <a:off x="80354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userDrawn="1"/>
          </p:nvCxnSpPr>
          <p:spPr>
            <a:xfrm flipH="1">
              <a:off x="876217"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flipH="1">
              <a:off x="948893"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userDrawn="1"/>
          </p:nvCxnSpPr>
          <p:spPr>
            <a:xfrm flipH="1">
              <a:off x="102156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userDrawn="1"/>
          </p:nvCxnSpPr>
          <p:spPr>
            <a:xfrm flipH="1">
              <a:off x="109424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692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80" name="图片 7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03000" y="2485652"/>
            <a:ext cx="1982581" cy="1982581"/>
          </a:xfrm>
          <a:prstGeom prst="rect">
            <a:avLst/>
          </a:prstGeom>
        </p:spPr>
      </p:pic>
      <p:sp>
        <p:nvSpPr>
          <p:cNvPr id="6" name="文本框 5"/>
          <p:cNvSpPr txBox="1"/>
          <p:nvPr userDrawn="1"/>
        </p:nvSpPr>
        <p:spPr>
          <a:xfrm>
            <a:off x="567690" y="927100"/>
            <a:ext cx="789050" cy="545040"/>
          </a:xfrm>
          <a:prstGeom prst="rect">
            <a:avLst/>
          </a:prstGeom>
          <a:noFill/>
          <a:ln>
            <a:noFill/>
          </a:ln>
        </p:spPr>
        <p:txBody>
          <a:bodyPr wrap="square" lIns="180000" tIns="180000" rIns="180000" bIns="180000" rtlCol="0">
            <a:spAutoFit/>
          </a:bodyPr>
          <a:lstStyle/>
          <a:p>
            <a:pPr algn="l">
              <a:lnSpc>
                <a:spcPct val="130000"/>
              </a:lnSpc>
            </a:pPr>
            <a:r>
              <a:rPr lang="en-US" altLang="zh-CN" sz="1000" b="1" i="1" spc="100" dirty="0">
                <a:solidFill>
                  <a:srgbClr val="0C7FBD"/>
                </a:solidFill>
                <a:latin typeface="+mn-ea"/>
              </a:rPr>
              <a:t>BUAA</a:t>
            </a:r>
            <a:endParaRPr lang="zh-CN" altLang="en-US" sz="1000" b="1" i="1" spc="100" dirty="0">
              <a:solidFill>
                <a:srgbClr val="0C7FBD"/>
              </a:solidFill>
              <a:latin typeface="+mn-e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三人团队">
    <p:spTree>
      <p:nvGrpSpPr>
        <p:cNvPr id="1" name=""/>
        <p:cNvGrpSpPr/>
        <p:nvPr/>
      </p:nvGrpSpPr>
      <p:grpSpPr>
        <a:xfrm>
          <a:off x="0" y="0"/>
          <a:ext cx="0" cy="0"/>
          <a:chOff x="0" y="0"/>
          <a:chExt cx="0" cy="0"/>
        </a:xfrm>
      </p:grpSpPr>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2">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多项团队介绍页版式</a:t>
            </a:r>
          </a:p>
        </p:txBody>
      </p:sp>
      <p:sp>
        <p:nvSpPr>
          <p:cNvPr id="69" name="图片占位符 68"/>
          <p:cNvSpPr>
            <a:spLocks noGrp="1"/>
          </p:cNvSpPr>
          <p:nvPr>
            <p:ph type="pic" sz="quarter" idx="10"/>
          </p:nvPr>
        </p:nvSpPr>
        <p:spPr>
          <a:xfrm>
            <a:off x="1562470"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1" name="图片占位符 70"/>
          <p:cNvSpPr>
            <a:spLocks noGrp="1"/>
          </p:cNvSpPr>
          <p:nvPr>
            <p:ph type="pic" sz="quarter" idx="11"/>
          </p:nvPr>
        </p:nvSpPr>
        <p:spPr>
          <a:xfrm>
            <a:off x="521215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09"/>
                  <a:pt x="1767682" y="883841"/>
                </a:cubicBezTo>
                <a:cubicBezTo>
                  <a:pt x="1767682" y="1371973"/>
                  <a:pt x="1371973" y="1767682"/>
                  <a:pt x="883841" y="1767682"/>
                </a:cubicBezTo>
                <a:cubicBezTo>
                  <a:pt x="395710" y="1767682"/>
                  <a:pt x="0" y="1371973"/>
                  <a:pt x="0" y="883841"/>
                </a:cubicBezTo>
                <a:cubicBezTo>
                  <a:pt x="0" y="395709"/>
                  <a:pt x="395710"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5" name="图片占位符 74"/>
          <p:cNvSpPr>
            <a:spLocks noGrp="1"/>
          </p:cNvSpPr>
          <p:nvPr>
            <p:ph type="pic" sz="quarter" idx="12"/>
          </p:nvPr>
        </p:nvSpPr>
        <p:spPr>
          <a:xfrm>
            <a:off x="8861848"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2" name="灯片编号占位符 5"/>
          <p:cNvSpPr>
            <a:spLocks noGrp="1"/>
          </p:cNvSpPr>
          <p:nvPr>
            <p:ph type="sldNum" sz="quarter" idx="13"/>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sp>
        <p:nvSpPr>
          <p:cNvPr id="61" name="文本框 60"/>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64" name="图片 63"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四人团队">
    <p:spTree>
      <p:nvGrpSpPr>
        <p:cNvPr id="1" name=""/>
        <p:cNvGrpSpPr/>
        <p:nvPr/>
      </p:nvGrpSpPr>
      <p:grpSpPr>
        <a:xfrm>
          <a:off x="0" y="0"/>
          <a:ext cx="0" cy="0"/>
          <a:chOff x="0" y="0"/>
          <a:chExt cx="0" cy="0"/>
        </a:xfrm>
      </p:grpSpPr>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2">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标题 37"/>
          <p:cNvSpPr>
            <a:spLocks noGrp="1"/>
          </p:cNvSpPr>
          <p:nvPr>
            <p:ph type="title"/>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65" name="图片占位符 64"/>
          <p:cNvSpPr>
            <a:spLocks noGrp="1"/>
          </p:cNvSpPr>
          <p:nvPr>
            <p:ph type="pic" sz="quarter" idx="10"/>
          </p:nvPr>
        </p:nvSpPr>
        <p:spPr>
          <a:xfrm>
            <a:off x="1100685"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8" name="图片占位符 67"/>
          <p:cNvSpPr>
            <a:spLocks noGrp="1"/>
          </p:cNvSpPr>
          <p:nvPr>
            <p:ph type="pic" sz="quarter" idx="11"/>
          </p:nvPr>
        </p:nvSpPr>
        <p:spPr>
          <a:xfrm>
            <a:off x="3839227"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0" name="图片占位符 69"/>
          <p:cNvSpPr>
            <a:spLocks noGrp="1"/>
          </p:cNvSpPr>
          <p:nvPr>
            <p:ph type="pic" sz="quarter" idx="12"/>
          </p:nvPr>
        </p:nvSpPr>
        <p:spPr>
          <a:xfrm>
            <a:off x="6577769"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72" name="图片占位符 71"/>
          <p:cNvSpPr>
            <a:spLocks noGrp="1"/>
          </p:cNvSpPr>
          <p:nvPr>
            <p:ph type="pic" sz="quarter" idx="13"/>
          </p:nvPr>
        </p:nvSpPr>
        <p:spPr>
          <a:xfrm>
            <a:off x="9316312"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p>
            <a:endParaRPr lang="zh-CN" altLang="en-US"/>
          </a:p>
        </p:txBody>
      </p:sp>
      <p:sp>
        <p:nvSpPr>
          <p:cNvPr id="62" name="灯片编号占位符 5"/>
          <p:cNvSpPr>
            <a:spLocks noGrp="1"/>
          </p:cNvSpPr>
          <p:nvPr>
            <p:ph type="sldNum" sz="quarter" idx="14"/>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sp>
        <p:nvSpPr>
          <p:cNvPr id="59" name="文本框 58"/>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60" name="图片 59"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单项图文">
    <p:spTree>
      <p:nvGrpSpPr>
        <p:cNvPr id="1" name=""/>
        <p:cNvGrpSpPr/>
        <p:nvPr/>
      </p:nvGrpSpPr>
      <p:grpSpPr>
        <a:xfrm>
          <a:off x="0" y="0"/>
          <a:ext cx="0" cy="0"/>
          <a:chOff x="0" y="0"/>
          <a:chExt cx="0" cy="0"/>
        </a:xfrm>
      </p:grpSpPr>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2">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图片占位符 74"/>
          <p:cNvSpPr>
            <a:spLocks noGrp="1"/>
          </p:cNvSpPr>
          <p:nvPr>
            <p:ph type="pic" sz="quarter" idx="10" hasCustomPrompt="1"/>
          </p:nvPr>
        </p:nvSpPr>
        <p:spPr>
          <a:xfrm>
            <a:off x="621060" y="2026957"/>
            <a:ext cx="5388854" cy="3579165"/>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这是单项图文页版式</a:t>
            </a:r>
          </a:p>
        </p:txBody>
      </p:sp>
      <p:sp>
        <p:nvSpPr>
          <p:cNvPr id="64"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sp>
        <p:nvSpPr>
          <p:cNvPr id="62" name="文本框 61"/>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65" name="图片 64"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danxinag ">
    <p:spTree>
      <p:nvGrpSpPr>
        <p:cNvPr id="1" name=""/>
        <p:cNvGrpSpPr/>
        <p:nvPr/>
      </p:nvGrpSpPr>
      <p:grpSpPr>
        <a:xfrm>
          <a:off x="0" y="0"/>
          <a:ext cx="0" cy="0"/>
          <a:chOff x="0" y="0"/>
          <a:chExt cx="0" cy="0"/>
        </a:xfrm>
      </p:grpSpPr>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2">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0" hasCustomPrompt="1"/>
          </p:nvPr>
        </p:nvSpPr>
        <p:spPr>
          <a:xfrm>
            <a:off x="1091719" y="1370263"/>
            <a:ext cx="3282796" cy="4716212"/>
          </a:xfrm>
          <a:custGeom>
            <a:avLst/>
            <a:gdLst>
              <a:gd name="connsiteX0" fmla="*/ 0 w 3282796"/>
              <a:gd name="connsiteY0" fmla="*/ 0 h 4716212"/>
              <a:gd name="connsiteX1" fmla="*/ 3282796 w 3282796"/>
              <a:gd name="connsiteY1" fmla="*/ 0 h 4716212"/>
              <a:gd name="connsiteX2" fmla="*/ 3282796 w 3282796"/>
              <a:gd name="connsiteY2" fmla="*/ 4716212 h 4716212"/>
              <a:gd name="connsiteX3" fmla="*/ 0 w 3282796"/>
              <a:gd name="connsiteY3" fmla="*/ 4716212 h 4716212"/>
            </a:gdLst>
            <a:ahLst/>
            <a:cxnLst>
              <a:cxn ang="0">
                <a:pos x="connsiteX0" y="connsiteY0"/>
              </a:cxn>
              <a:cxn ang="0">
                <a:pos x="connsiteX1" y="connsiteY1"/>
              </a:cxn>
              <a:cxn ang="0">
                <a:pos x="connsiteX2" y="connsiteY2"/>
              </a:cxn>
              <a:cxn ang="0">
                <a:pos x="connsiteX3" y="connsiteY3"/>
              </a:cxn>
            </a:cxnLst>
            <a:rect l="l" t="t" r="r" b="b"/>
            <a:pathLst>
              <a:path w="3282796" h="4716212">
                <a:moveTo>
                  <a:pt x="0" y="0"/>
                </a:moveTo>
                <a:lnTo>
                  <a:pt x="3282796" y="0"/>
                </a:lnTo>
                <a:lnTo>
                  <a:pt x="3282796" y="4716212"/>
                </a:lnTo>
                <a:lnTo>
                  <a:pt x="0" y="4716212"/>
                </a:lnTo>
                <a:close/>
              </a:path>
            </a:pathLst>
          </a:custGeom>
          <a:solidFill>
            <a:schemeClr val="accent2">
              <a:lumMod val="40000"/>
              <a:lumOff val="60000"/>
            </a:schemeClr>
          </a:solidFill>
          <a:ln w="98425">
            <a:solidFill>
              <a:schemeClr val="bg1"/>
            </a:solidFill>
            <a:miter lim="800000"/>
          </a:ln>
          <a:effectLst>
            <a:outerShdw blurRad="698500" dist="406400" dir="5400000" sx="97000" sy="97000" algn="t" rotWithShape="0">
              <a:prstClr val="black">
                <a:alpha val="26000"/>
              </a:prstClr>
            </a:outerShdw>
          </a:effectLst>
        </p:spPr>
        <p:txBody>
          <a:bodyPr wrap="square">
            <a:noAutofit/>
          </a:bodyPr>
          <a:lstStyle>
            <a:lvl1pPr>
              <a:defRPr sz="2800"/>
            </a:lvl1pPr>
          </a:lstStyle>
          <a:p>
            <a:r>
              <a:rPr lang="zh-CN" altLang="en-US" dirty="0"/>
              <a:t>单机中间图标添加图片</a:t>
            </a:r>
          </a:p>
        </p:txBody>
      </p: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这是个人介绍页版式</a:t>
            </a:r>
          </a:p>
        </p:txBody>
      </p:sp>
      <p:sp>
        <p:nvSpPr>
          <p:cNvPr id="64"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sp>
        <p:nvSpPr>
          <p:cNvPr id="61" name="文本框 60"/>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65" name="图片 64"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二项图文">
    <p:spTree>
      <p:nvGrpSpPr>
        <p:cNvPr id="1" name=""/>
        <p:cNvGrpSpPr/>
        <p:nvPr/>
      </p:nvGrpSpPr>
      <p:grpSpPr>
        <a:xfrm>
          <a:off x="0" y="0"/>
          <a:ext cx="0" cy="0"/>
          <a:chOff x="0" y="0"/>
          <a:chExt cx="0" cy="0"/>
        </a:xfrm>
      </p:grpSpPr>
      <p:pic>
        <p:nvPicPr>
          <p:cNvPr id="62" name="图片 61"/>
          <p:cNvPicPr>
            <a:picLocks noChangeAspect="1"/>
          </p:cNvPicPr>
          <p:nvPr userDrawn="1"/>
        </p:nvPicPr>
        <p:blipFill>
          <a:blip r:embed="rId2"/>
          <a:stretch>
            <a:fillRect/>
          </a:stretch>
        </p:blipFill>
        <p:spPr>
          <a:xfrm>
            <a:off x="0" y="1"/>
            <a:ext cx="12192000" cy="6857999"/>
          </a:xfrm>
          <a:prstGeom prst="rect">
            <a:avLst/>
          </a:prstGeom>
        </p:spPr>
      </p:pic>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图片占位符 74"/>
          <p:cNvSpPr>
            <a:spLocks noGrp="1"/>
          </p:cNvSpPr>
          <p:nvPr>
            <p:ph type="pic" sz="quarter" idx="10" hasCustomPrompt="1"/>
          </p:nvPr>
        </p:nvSpPr>
        <p:spPr>
          <a:xfrm>
            <a:off x="7229236" y="1041145"/>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这是二项图文页版式</a:t>
            </a:r>
          </a:p>
        </p:txBody>
      </p:sp>
      <p:sp>
        <p:nvSpPr>
          <p:cNvPr id="61" name="图片占位符 74"/>
          <p:cNvSpPr>
            <a:spLocks noGrp="1"/>
          </p:cNvSpPr>
          <p:nvPr>
            <p:ph type="pic" sz="quarter" idx="11" hasCustomPrompt="1"/>
          </p:nvPr>
        </p:nvSpPr>
        <p:spPr>
          <a:xfrm>
            <a:off x="7229236" y="3745319"/>
            <a:ext cx="3602353" cy="2392608"/>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69"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sp>
        <p:nvSpPr>
          <p:cNvPr id="64" name="文本框 63"/>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65" name="图片 64" descr="图片包含 物体&#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三项图文">
    <p:spTree>
      <p:nvGrpSpPr>
        <p:cNvPr id="1" name=""/>
        <p:cNvGrpSpPr/>
        <p:nvPr/>
      </p:nvGrpSpPr>
      <p:grpSpPr>
        <a:xfrm>
          <a:off x="0" y="0"/>
          <a:ext cx="0" cy="0"/>
          <a:chOff x="0" y="0"/>
          <a:chExt cx="0" cy="0"/>
        </a:xfrm>
      </p:grpSpPr>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2">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0" y="3081986"/>
            <a:ext cx="12192000" cy="11086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矩形 65"/>
          <p:cNvSpPr/>
          <p:nvPr userDrawn="1"/>
        </p:nvSpPr>
        <p:spPr>
          <a:xfrm>
            <a:off x="-1" y="3122690"/>
            <a:ext cx="12192000" cy="3735310"/>
          </a:xfrm>
          <a:prstGeom prst="rect">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图片占位符 74"/>
          <p:cNvSpPr>
            <a:spLocks noGrp="1"/>
          </p:cNvSpPr>
          <p:nvPr>
            <p:ph type="pic" sz="quarter" idx="10" hasCustomPrompt="1"/>
          </p:nvPr>
        </p:nvSpPr>
        <p:spPr>
          <a:xfrm>
            <a:off x="92431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59" name="图片占位符 80"/>
          <p:cNvSpPr>
            <a:spLocks noGrp="1"/>
          </p:cNvSpPr>
          <p:nvPr>
            <p:ph type="pic" sz="quarter" idx="12" hasCustomPrompt="1"/>
          </p:nvPr>
        </p:nvSpPr>
        <p:spPr>
          <a:xfrm>
            <a:off x="4574801" y="1688948"/>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sp>
        <p:nvSpPr>
          <p:cNvPr id="63" name="图片占位符 82"/>
          <p:cNvSpPr>
            <a:spLocks noGrp="1"/>
          </p:cNvSpPr>
          <p:nvPr>
            <p:ph type="pic" sz="quarter" idx="14" hasCustomPrompt="1"/>
          </p:nvPr>
        </p:nvSpPr>
        <p:spPr>
          <a:xfrm>
            <a:off x="8225291" y="1705726"/>
            <a:ext cx="3064250" cy="2035212"/>
          </a:xfrm>
          <a:custGeom>
            <a:avLst/>
            <a:gdLst>
              <a:gd name="connsiteX0" fmla="*/ 0 w 3370863"/>
              <a:gd name="connsiteY0" fmla="*/ 0 h 2238857"/>
              <a:gd name="connsiteX1" fmla="*/ 3370863 w 3370863"/>
              <a:gd name="connsiteY1" fmla="*/ 0 h 2238857"/>
              <a:gd name="connsiteX2" fmla="*/ 3370863 w 3370863"/>
              <a:gd name="connsiteY2" fmla="*/ 2238857 h 2238857"/>
              <a:gd name="connsiteX3" fmla="*/ 0 w 3370863"/>
              <a:gd name="connsiteY3" fmla="*/ 2238857 h 2238857"/>
            </a:gdLst>
            <a:ahLst/>
            <a:cxnLst>
              <a:cxn ang="0">
                <a:pos x="connsiteX0" y="connsiteY0"/>
              </a:cxn>
              <a:cxn ang="0">
                <a:pos x="connsiteX1" y="connsiteY1"/>
              </a:cxn>
              <a:cxn ang="0">
                <a:pos x="connsiteX2" y="connsiteY2"/>
              </a:cxn>
              <a:cxn ang="0">
                <a:pos x="connsiteX3" y="connsiteY3"/>
              </a:cxn>
            </a:cxnLst>
            <a:rect l="l" t="t" r="r" b="b"/>
            <a:pathLst>
              <a:path w="3370863" h="2238857">
                <a:moveTo>
                  <a:pt x="0" y="0"/>
                </a:moveTo>
                <a:lnTo>
                  <a:pt x="3370863" y="0"/>
                </a:lnTo>
                <a:lnTo>
                  <a:pt x="3370863" y="2238857"/>
                </a:lnTo>
                <a:lnTo>
                  <a:pt x="0" y="2238857"/>
                </a:lnTo>
                <a:close/>
              </a:path>
            </a:pathLst>
          </a:custGeom>
          <a:solidFill>
            <a:schemeClr val="accent2">
              <a:lumMod val="40000"/>
              <a:lumOff val="60000"/>
            </a:schemeClr>
          </a:solidFill>
          <a:ln w="95250">
            <a:solidFill>
              <a:schemeClr val="bg1"/>
            </a:solidFill>
            <a:miter lim="800000"/>
          </a:ln>
          <a:effectLst>
            <a:outerShdw blurRad="774700" dist="457200" dir="5400000" sx="75000" sy="75000" algn="t" rotWithShape="0">
              <a:prstClr val="black">
                <a:alpha val="40000"/>
              </a:prstClr>
            </a:outerShdw>
          </a:effectLst>
        </p:spPr>
        <p:txBody>
          <a:bodyPr wrap="square">
            <a:noAutofit/>
          </a:bodyPr>
          <a:lstStyle>
            <a:lvl1pPr>
              <a:defRPr sz="2800"/>
            </a:lvl1pPr>
          </a:lstStyle>
          <a:p>
            <a:r>
              <a:rPr lang="zh-CN" altLang="en-US" dirty="0"/>
              <a:t>单机中间图标添加图片</a:t>
            </a:r>
          </a:p>
        </p:txBody>
      </p:sp>
      <p:cxnSp>
        <p:nvCxnSpPr>
          <p:cNvPr id="85" name="直接连接符 84"/>
          <p:cNvCxnSpPr/>
          <p:nvPr userDrawn="1"/>
        </p:nvCxnSpPr>
        <p:spPr>
          <a:xfrm>
            <a:off x="442913" y="6416675"/>
            <a:ext cx="113061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这是三项图文页版式</a:t>
            </a:r>
          </a:p>
        </p:txBody>
      </p:sp>
      <p:sp>
        <p:nvSpPr>
          <p:cNvPr id="78" name="灯片编号占位符 5"/>
          <p:cNvSpPr>
            <a:spLocks noGrp="1"/>
          </p:cNvSpPr>
          <p:nvPr>
            <p:ph type="sldNum" sz="quarter" idx="15"/>
          </p:nvPr>
        </p:nvSpPr>
        <p:spPr>
          <a:xfrm>
            <a:off x="10854043" y="6492876"/>
            <a:ext cx="914093" cy="291556"/>
          </a:xfrm>
          <a:prstGeom prst="rect">
            <a:avLst/>
          </a:prstGeom>
        </p:spPr>
        <p:txBody>
          <a:bodyPr rIns="0"/>
          <a:lstStyle>
            <a:lvl1pPr algn="r">
              <a:defRPr sz="1200">
                <a:solidFill>
                  <a:schemeClr val="bg1"/>
                </a:solidFill>
              </a:defRPr>
            </a:lvl1pPr>
          </a:lstStyle>
          <a:p>
            <a:r>
              <a:rPr lang="zh-CN" altLang="en-US"/>
              <a:t>  </a:t>
            </a:r>
            <a:r>
              <a:rPr lang="en-US" altLang="zh-CN" sz="1150" spc="90"/>
              <a:t>Page </a:t>
            </a:r>
            <a:fld id="{7CFB1EEF-B761-4911-A2FD-18DBD3241D03}" type="slidenum">
              <a:rPr lang="zh-CN" altLang="en-US" sz="1150" spc="90" smtClean="0"/>
              <a:t>‹#›</a:t>
            </a:fld>
            <a:endParaRPr lang="zh-CN" altLang="en-US" sz="1150" spc="90" dirty="0"/>
          </a:p>
        </p:txBody>
      </p:sp>
      <p:sp>
        <p:nvSpPr>
          <p:cNvPr id="60" name="文本框 59"/>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62" name="图片 61"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四项图文">
    <p:spTree>
      <p:nvGrpSpPr>
        <p:cNvPr id="1" name=""/>
        <p:cNvGrpSpPr/>
        <p:nvPr/>
      </p:nvGrpSpPr>
      <p:grpSpPr>
        <a:xfrm>
          <a:off x="0" y="0"/>
          <a:ext cx="0" cy="0"/>
          <a:chOff x="0" y="0"/>
          <a:chExt cx="0" cy="0"/>
        </a:xfrm>
      </p:grpSpPr>
      <p:pic>
        <p:nvPicPr>
          <p:cNvPr id="53" name="图片 52"/>
          <p:cNvPicPr>
            <a:picLocks noChangeAspect="1"/>
          </p:cNvPicPr>
          <p:nvPr userDrawn="1"/>
        </p:nvPicPr>
        <p:blipFill>
          <a:blip r:embed="rId2"/>
          <a:stretch>
            <a:fillRect/>
          </a:stretch>
        </p:blipFill>
        <p:spPr>
          <a:xfrm>
            <a:off x="0" y="1"/>
            <a:ext cx="12192000" cy="6857999"/>
          </a:xfrm>
          <a:prstGeom prst="rect">
            <a:avLst/>
          </a:prstGeom>
        </p:spPr>
      </p:pic>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3">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这是四项图文页版式</a:t>
            </a:r>
          </a:p>
        </p:txBody>
      </p:sp>
      <p:sp>
        <p:nvSpPr>
          <p:cNvPr id="64" name="图片占位符 63"/>
          <p:cNvSpPr>
            <a:spLocks noGrp="1"/>
          </p:cNvSpPr>
          <p:nvPr>
            <p:ph type="pic" sz="quarter" idx="10"/>
          </p:nvPr>
        </p:nvSpPr>
        <p:spPr>
          <a:xfrm>
            <a:off x="1189221"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66" name="图片占位符 65"/>
          <p:cNvSpPr>
            <a:spLocks noGrp="1"/>
          </p:cNvSpPr>
          <p:nvPr>
            <p:ph type="pic" sz="quarter" idx="11"/>
          </p:nvPr>
        </p:nvSpPr>
        <p:spPr>
          <a:xfrm>
            <a:off x="3691685"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71" name="图片占位符 70"/>
          <p:cNvSpPr>
            <a:spLocks noGrp="1"/>
          </p:cNvSpPr>
          <p:nvPr>
            <p:ph type="pic" sz="quarter" idx="13"/>
          </p:nvPr>
        </p:nvSpPr>
        <p:spPr>
          <a:xfrm>
            <a:off x="8696612" y="2887210"/>
            <a:ext cx="2306169" cy="2960070"/>
          </a:xfrm>
          <a:custGeom>
            <a:avLst/>
            <a:gdLst>
              <a:gd name="connsiteX0" fmla="*/ 0 w 2306169"/>
              <a:gd name="connsiteY0" fmla="*/ 0 h 2960070"/>
              <a:gd name="connsiteX1" fmla="*/ 2306169 w 2306169"/>
              <a:gd name="connsiteY1" fmla="*/ 0 h 2960070"/>
              <a:gd name="connsiteX2" fmla="*/ 2306169 w 2306169"/>
              <a:gd name="connsiteY2" fmla="*/ 2960070 h 2960070"/>
              <a:gd name="connsiteX3" fmla="*/ 0 w 2306169"/>
              <a:gd name="connsiteY3" fmla="*/ 2960070 h 2960070"/>
            </a:gdLst>
            <a:ahLst/>
            <a:cxnLst>
              <a:cxn ang="0">
                <a:pos x="connsiteX0" y="connsiteY0"/>
              </a:cxn>
              <a:cxn ang="0">
                <a:pos x="connsiteX1" y="connsiteY1"/>
              </a:cxn>
              <a:cxn ang="0">
                <a:pos x="connsiteX2" y="connsiteY2"/>
              </a:cxn>
              <a:cxn ang="0">
                <a:pos x="connsiteX3" y="connsiteY3"/>
              </a:cxn>
            </a:cxnLst>
            <a:rect l="l" t="t" r="r" b="b"/>
            <a:pathLst>
              <a:path w="2306169" h="2960070">
                <a:moveTo>
                  <a:pt x="0" y="0"/>
                </a:moveTo>
                <a:lnTo>
                  <a:pt x="2306169" y="0"/>
                </a:lnTo>
                <a:lnTo>
                  <a:pt x="2306169" y="2960070"/>
                </a:lnTo>
                <a:lnTo>
                  <a:pt x="0" y="2960070"/>
                </a:lnTo>
                <a:close/>
              </a:path>
            </a:pathLst>
          </a:custGeom>
          <a:solidFill>
            <a:schemeClr val="accent2">
              <a:lumMod val="60000"/>
              <a:lumOff val="40000"/>
            </a:schemeClr>
          </a:solidFill>
          <a:ln>
            <a:solidFill>
              <a:schemeClr val="accent1"/>
            </a:solidFill>
          </a:ln>
        </p:spPr>
        <p:txBody>
          <a:bodyPr wrap="square">
            <a:noAutofit/>
          </a:bodyPr>
          <a:lstStyle/>
          <a:p>
            <a:endParaRPr lang="zh-CN" altLang="en-US"/>
          </a:p>
        </p:txBody>
      </p:sp>
      <p:sp>
        <p:nvSpPr>
          <p:cNvPr id="69" name="图片占位符 68"/>
          <p:cNvSpPr>
            <a:spLocks noGrp="1"/>
          </p:cNvSpPr>
          <p:nvPr>
            <p:ph type="pic" sz="quarter" idx="12"/>
          </p:nvPr>
        </p:nvSpPr>
        <p:spPr>
          <a:xfrm>
            <a:off x="5997851" y="2705100"/>
            <a:ext cx="2698760" cy="3263445"/>
          </a:xfrm>
          <a:custGeom>
            <a:avLst/>
            <a:gdLst>
              <a:gd name="connsiteX0" fmla="*/ 0 w 2698760"/>
              <a:gd name="connsiteY0" fmla="*/ 0 h 3463979"/>
              <a:gd name="connsiteX1" fmla="*/ 2698760 w 2698760"/>
              <a:gd name="connsiteY1" fmla="*/ 0 h 3463979"/>
              <a:gd name="connsiteX2" fmla="*/ 2698760 w 2698760"/>
              <a:gd name="connsiteY2" fmla="*/ 3463979 h 3463979"/>
              <a:gd name="connsiteX3" fmla="*/ 0 w 2698760"/>
              <a:gd name="connsiteY3" fmla="*/ 3463979 h 3463979"/>
            </a:gdLst>
            <a:ahLst/>
            <a:cxnLst>
              <a:cxn ang="0">
                <a:pos x="connsiteX0" y="connsiteY0"/>
              </a:cxn>
              <a:cxn ang="0">
                <a:pos x="connsiteX1" y="connsiteY1"/>
              </a:cxn>
              <a:cxn ang="0">
                <a:pos x="connsiteX2" y="connsiteY2"/>
              </a:cxn>
              <a:cxn ang="0">
                <a:pos x="connsiteX3" y="connsiteY3"/>
              </a:cxn>
            </a:cxnLst>
            <a:rect l="l" t="t" r="r" b="b"/>
            <a:pathLst>
              <a:path w="2698760" h="3463979">
                <a:moveTo>
                  <a:pt x="0" y="0"/>
                </a:moveTo>
                <a:lnTo>
                  <a:pt x="2698760" y="0"/>
                </a:lnTo>
                <a:lnTo>
                  <a:pt x="2698760" y="3463979"/>
                </a:lnTo>
                <a:lnTo>
                  <a:pt x="0" y="3463979"/>
                </a:lnTo>
                <a:close/>
              </a:path>
            </a:pathLst>
          </a:custGeom>
          <a:solidFill>
            <a:schemeClr val="accent2">
              <a:lumMod val="60000"/>
              <a:lumOff val="40000"/>
            </a:schemeClr>
          </a:solidFill>
          <a:ln>
            <a:solidFill>
              <a:schemeClr val="accent1"/>
            </a:solidFill>
          </a:ln>
          <a:effectLst>
            <a:outerShdw blurRad="571500" sx="102000" sy="102000" algn="ctr" rotWithShape="0">
              <a:prstClr val="black">
                <a:alpha val="24000"/>
              </a:prstClr>
            </a:outerShdw>
          </a:effectLst>
        </p:spPr>
        <p:txBody>
          <a:bodyPr wrap="square">
            <a:noAutofit/>
          </a:bodyPr>
          <a:lstStyle/>
          <a:p>
            <a:endParaRPr lang="zh-CN" altLang="en-US"/>
          </a:p>
        </p:txBody>
      </p:sp>
      <p:sp>
        <p:nvSpPr>
          <p:cNvPr id="91" name="文本占位符 90"/>
          <p:cNvSpPr>
            <a:spLocks noGrp="1"/>
          </p:cNvSpPr>
          <p:nvPr>
            <p:ph type="body" sz="quarter" idx="14" hasCustomPrompt="1"/>
          </p:nvPr>
        </p:nvSpPr>
        <p:spPr>
          <a:xfrm>
            <a:off x="1629544"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p>
        </p:txBody>
      </p:sp>
      <p:sp>
        <p:nvSpPr>
          <p:cNvPr id="92" name="文本占位符 91"/>
          <p:cNvSpPr>
            <a:spLocks noGrp="1"/>
          </p:cNvSpPr>
          <p:nvPr>
            <p:ph type="body" sz="quarter" idx="15" hasCustomPrompt="1"/>
          </p:nvPr>
        </p:nvSpPr>
        <p:spPr>
          <a:xfrm>
            <a:off x="4132177"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p>
        </p:txBody>
      </p:sp>
      <p:sp>
        <p:nvSpPr>
          <p:cNvPr id="93" name="文本占位符 92"/>
          <p:cNvSpPr>
            <a:spLocks noGrp="1"/>
          </p:cNvSpPr>
          <p:nvPr>
            <p:ph type="body" sz="quarter" idx="16" hasCustomPrompt="1"/>
          </p:nvPr>
        </p:nvSpPr>
        <p:spPr>
          <a:xfrm>
            <a:off x="9008118" y="5942256"/>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p>
        </p:txBody>
      </p:sp>
      <p:sp>
        <p:nvSpPr>
          <p:cNvPr id="94" name="文本占位符 93"/>
          <p:cNvSpPr>
            <a:spLocks noGrp="1"/>
          </p:cNvSpPr>
          <p:nvPr>
            <p:ph type="body" sz="quarter" idx="17" hasCustomPrompt="1"/>
          </p:nvPr>
        </p:nvSpPr>
        <p:spPr>
          <a:xfrm>
            <a:off x="6634638" y="6067555"/>
            <a:ext cx="1425184" cy="331664"/>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1"/>
          </a:solidFill>
        </p:spPr>
        <p:txBody>
          <a:bodyPr wrap="square">
            <a:noAutofit/>
          </a:bodyPr>
          <a:lstStyle>
            <a:lvl1pPr marL="0" indent="0" algn="ctr">
              <a:buNone/>
              <a:defRPr sz="1800">
                <a:solidFill>
                  <a:schemeClr val="bg1"/>
                </a:solidFill>
                <a:latin typeface="+mj-ea"/>
                <a:ea typeface="+mj-ea"/>
              </a:defRPr>
            </a:lvl1pPr>
          </a:lstStyle>
          <a:p>
            <a:pPr lvl="0"/>
            <a:r>
              <a:rPr lang="zh-CN" altLang="en-US" dirty="0"/>
              <a:t>关键词</a:t>
            </a:r>
          </a:p>
        </p:txBody>
      </p:sp>
      <p:sp>
        <p:nvSpPr>
          <p:cNvPr id="62" name="灯片编号占位符 5"/>
          <p:cNvSpPr>
            <a:spLocks noGrp="1"/>
          </p:cNvSpPr>
          <p:nvPr>
            <p:ph type="sldNum" sz="quarter" idx="18"/>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sp>
        <p:nvSpPr>
          <p:cNvPr id="59" name="文本框 58"/>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60" name="图片 59" descr="图片包含 物体&#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名人名言">
    <p:spTree>
      <p:nvGrpSpPr>
        <p:cNvPr id="1" name=""/>
        <p:cNvGrpSpPr/>
        <p:nvPr/>
      </p:nvGrpSpPr>
      <p:grpSpPr>
        <a:xfrm>
          <a:off x="0" y="0"/>
          <a:ext cx="0" cy="0"/>
          <a:chOff x="0" y="0"/>
          <a:chExt cx="0" cy="0"/>
        </a:xfrm>
      </p:grpSpPr>
      <p:pic>
        <p:nvPicPr>
          <p:cNvPr id="4" name="图片 3" descr="图片包含 天空, 自然, 户外, 彩虹&#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080"/>
            <a:ext cx="12182984" cy="6863080"/>
          </a:xfrm>
          <a:prstGeom prst="rect">
            <a:avLst/>
          </a:prstGeom>
        </p:spPr>
      </p:pic>
      <p:sp>
        <p:nvSpPr>
          <p:cNvPr id="23" name="矩形 22"/>
          <p:cNvSpPr/>
          <p:nvPr userDrawn="1"/>
        </p:nvSpPr>
        <p:spPr>
          <a:xfrm>
            <a:off x="-4508" y="-5081"/>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userDrawn="1"/>
        </p:nvSpPr>
        <p:spPr>
          <a:xfrm flipH="1">
            <a:off x="-24782" y="-10162"/>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grpSp>
        <p:nvGrpSpPr>
          <p:cNvPr id="131" name="组合 130"/>
          <p:cNvGrpSpPr/>
          <p:nvPr/>
        </p:nvGrpSpPr>
        <p:grpSpPr>
          <a:xfrm>
            <a:off x="2179772" y="1657819"/>
            <a:ext cx="620578" cy="480931"/>
            <a:chOff x="6042819" y="923130"/>
            <a:chExt cx="329804" cy="255589"/>
          </a:xfrm>
        </p:grpSpPr>
        <p:grpSp>
          <p:nvGrpSpPr>
            <p:cNvPr id="132" name="组合 131"/>
            <p:cNvGrpSpPr/>
            <p:nvPr/>
          </p:nvGrpSpPr>
          <p:grpSpPr>
            <a:xfrm>
              <a:off x="6042819" y="923130"/>
              <a:ext cx="179785" cy="255589"/>
              <a:chOff x="6042819" y="923130"/>
              <a:chExt cx="179785" cy="255589"/>
            </a:xfrm>
          </p:grpSpPr>
          <p:sp>
            <p:nvSpPr>
              <p:cNvPr id="136" name="椭圆 135"/>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6192838" y="923130"/>
              <a:ext cx="179785" cy="255589"/>
              <a:chOff x="6042819" y="923130"/>
              <a:chExt cx="179785" cy="255589"/>
            </a:xfrm>
          </p:grpSpPr>
          <p:sp>
            <p:nvSpPr>
              <p:cNvPr id="134" name="椭圆 133"/>
              <p:cNvSpPr/>
              <p:nvPr/>
            </p:nvSpPr>
            <p:spPr>
              <a:xfrm flipH="1">
                <a:off x="6042819" y="1072357"/>
                <a:ext cx="106362" cy="1063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flipV="1">
                <a:off x="6056710" y="923130"/>
                <a:ext cx="165894" cy="1658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1" name="文本占位符 20"/>
          <p:cNvSpPr>
            <a:spLocks noGrp="1"/>
          </p:cNvSpPr>
          <p:nvPr userDrawn="1">
            <p:ph type="body" sz="quarter" idx="10" hasCustomPrompt="1"/>
          </p:nvPr>
        </p:nvSpPr>
        <p:spPr>
          <a:xfrm>
            <a:off x="2090935" y="1943403"/>
            <a:ext cx="8010130" cy="2335213"/>
          </a:xfrm>
          <a:prstGeom prst="rect">
            <a:avLst/>
          </a:prstGeom>
        </p:spPr>
        <p:txBody>
          <a:bodyPr anchor="ctr" anchorCtr="0"/>
          <a:lstStyle>
            <a:lvl1pPr marL="0" indent="0" algn="l" fontAlgn="ctr">
              <a:lnSpc>
                <a:spcPct val="130000"/>
              </a:lnSpc>
              <a:spcBef>
                <a:spcPts val="0"/>
              </a:spcBef>
              <a:buNone/>
              <a:defRPr sz="3600" spc="150" baseline="0">
                <a:solidFill>
                  <a:schemeClr val="bg1"/>
                </a:solidFill>
                <a:latin typeface="+mj-ea"/>
                <a:ea typeface="+mj-ea"/>
              </a:defRPr>
            </a:lvl1pPr>
          </a:lstStyle>
          <a:p>
            <a:pPr lvl="0"/>
            <a:r>
              <a:rPr lang="zh-CN" altLang="en-US" dirty="0"/>
              <a:t>如果有需要</a:t>
            </a:r>
            <a:endParaRPr lang="en-US" altLang="zh-CN" dirty="0"/>
          </a:p>
          <a:p>
            <a:pPr lvl="0"/>
            <a:r>
              <a:rPr lang="zh-CN" altLang="en-US" dirty="0"/>
              <a:t>这里可以放一句名人名言。</a:t>
            </a:r>
            <a:endParaRPr lang="en-US" altLang="zh-CN" dirty="0"/>
          </a:p>
        </p:txBody>
      </p:sp>
      <p:cxnSp>
        <p:nvCxnSpPr>
          <p:cNvPr id="3" name="直接连接符 2"/>
          <p:cNvCxnSpPr/>
          <p:nvPr userDrawn="1"/>
        </p:nvCxnSpPr>
        <p:spPr>
          <a:xfrm>
            <a:off x="2179772" y="4278616"/>
            <a:ext cx="792129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1" hasCustomPrompt="1"/>
          </p:nvPr>
        </p:nvSpPr>
        <p:spPr>
          <a:xfrm>
            <a:off x="8411965" y="4432878"/>
            <a:ext cx="1689100" cy="400050"/>
          </a:xfrm>
          <a:prstGeom prst="rect">
            <a:avLst/>
          </a:prstGeom>
        </p:spPr>
        <p:txBody>
          <a:bodyPr rIns="0"/>
          <a:lstStyle>
            <a:lvl1pPr marL="0" indent="0" algn="r">
              <a:buNone/>
              <a:defRPr sz="1600">
                <a:solidFill>
                  <a:schemeClr val="bg1"/>
                </a:solidFill>
              </a:defRPr>
            </a:lvl1pPr>
          </a:lstStyle>
          <a:p>
            <a:pPr lvl="0"/>
            <a:r>
              <a:rPr lang="en-US" altLang="zh-CN" dirty="0"/>
              <a:t>By </a:t>
            </a:r>
            <a:r>
              <a:rPr lang="zh-CN" altLang="en-US" dirty="0"/>
              <a:t>作者</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单句总结">
    <p:spTree>
      <p:nvGrpSpPr>
        <p:cNvPr id="1" name=""/>
        <p:cNvGrpSpPr/>
        <p:nvPr/>
      </p:nvGrpSpPr>
      <p:grpSpPr>
        <a:xfrm>
          <a:off x="0" y="0"/>
          <a:ext cx="0" cy="0"/>
          <a:chOff x="0" y="0"/>
          <a:chExt cx="0" cy="0"/>
        </a:xfrm>
      </p:grpSpPr>
      <p:pic>
        <p:nvPicPr>
          <p:cNvPr id="3" name="图片 2" descr="图片包含 天空, 自然, 户外, 彩虹&#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080"/>
            <a:ext cx="12191999" cy="6858000"/>
          </a:xfrm>
          <a:prstGeom prst="rect">
            <a:avLst/>
          </a:prstGeom>
        </p:spPr>
      </p:pic>
      <p:sp>
        <p:nvSpPr>
          <p:cNvPr id="33" name="矩形 32"/>
          <p:cNvSpPr/>
          <p:nvPr userDrawn="1"/>
        </p:nvSpPr>
        <p:spPr>
          <a:xfrm>
            <a:off x="0" y="-508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userDrawn="1"/>
        </p:nvSpPr>
        <p:spPr>
          <a:xfrm flipH="1">
            <a:off x="-14883" y="-508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grpSp>
        <p:nvGrpSpPr>
          <p:cNvPr id="129" name="组合 128"/>
          <p:cNvGrpSpPr/>
          <p:nvPr userDrawn="1"/>
        </p:nvGrpSpPr>
        <p:grpSpPr>
          <a:xfrm>
            <a:off x="2581275" y="1969454"/>
            <a:ext cx="7029450" cy="256858"/>
            <a:chOff x="2581275" y="1751010"/>
            <a:chExt cx="7029450" cy="256858"/>
          </a:xfrm>
        </p:grpSpPr>
        <p:grpSp>
          <p:nvGrpSpPr>
            <p:cNvPr id="130" name="组合 129"/>
            <p:cNvGrpSpPr/>
            <p:nvPr/>
          </p:nvGrpSpPr>
          <p:grpSpPr>
            <a:xfrm>
              <a:off x="2581275" y="1962149"/>
              <a:ext cx="7029450" cy="45719"/>
              <a:chOff x="838200" y="1962150"/>
              <a:chExt cx="10858500" cy="0"/>
            </a:xfrm>
          </p:grpSpPr>
          <p:cxnSp>
            <p:nvCxnSpPr>
              <p:cNvPr id="138" name="直接连接符 137"/>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5931098" y="1751010"/>
              <a:ext cx="329804" cy="255589"/>
              <a:chOff x="6042819" y="923130"/>
              <a:chExt cx="329804" cy="255589"/>
            </a:xfrm>
          </p:grpSpPr>
          <p:grpSp>
            <p:nvGrpSpPr>
              <p:cNvPr id="132" name="组合 131"/>
              <p:cNvGrpSpPr/>
              <p:nvPr/>
            </p:nvGrpSpPr>
            <p:grpSpPr>
              <a:xfrm>
                <a:off x="6042819" y="923130"/>
                <a:ext cx="179785" cy="255589"/>
                <a:chOff x="6042819" y="923130"/>
                <a:chExt cx="179785" cy="255589"/>
              </a:xfrm>
            </p:grpSpPr>
            <p:sp>
              <p:nvSpPr>
                <p:cNvPr id="136" name="椭圆 135"/>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6192838" y="923130"/>
                <a:ext cx="179785" cy="255589"/>
                <a:chOff x="6042819" y="923130"/>
                <a:chExt cx="179785" cy="255589"/>
              </a:xfrm>
            </p:grpSpPr>
            <p:sp>
              <p:nvSpPr>
                <p:cNvPr id="134" name="椭圆 133"/>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40" name="组合 139"/>
          <p:cNvGrpSpPr/>
          <p:nvPr userDrawn="1"/>
        </p:nvGrpSpPr>
        <p:grpSpPr>
          <a:xfrm flipH="1" flipV="1">
            <a:off x="2581275" y="4433254"/>
            <a:ext cx="7029450" cy="256858"/>
            <a:chOff x="2581275" y="1751010"/>
            <a:chExt cx="7029450" cy="256858"/>
          </a:xfrm>
        </p:grpSpPr>
        <p:grpSp>
          <p:nvGrpSpPr>
            <p:cNvPr id="141" name="组合 140"/>
            <p:cNvGrpSpPr/>
            <p:nvPr/>
          </p:nvGrpSpPr>
          <p:grpSpPr>
            <a:xfrm>
              <a:off x="2581275" y="1962149"/>
              <a:ext cx="7029450" cy="45719"/>
              <a:chOff x="838200" y="1962150"/>
              <a:chExt cx="10858500" cy="0"/>
            </a:xfrm>
          </p:grpSpPr>
          <p:cxnSp>
            <p:nvCxnSpPr>
              <p:cNvPr id="149" name="直接连接符 148"/>
              <p:cNvCxnSpPr/>
              <p:nvPr/>
            </p:nvCxnSpPr>
            <p:spPr>
              <a:xfrm>
                <a:off x="83820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7067550" y="1962150"/>
                <a:ext cx="46291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931098" y="1751010"/>
              <a:ext cx="329804" cy="255589"/>
              <a:chOff x="6042819" y="923130"/>
              <a:chExt cx="329804" cy="255589"/>
            </a:xfrm>
          </p:grpSpPr>
          <p:grpSp>
            <p:nvGrpSpPr>
              <p:cNvPr id="143" name="组合 142"/>
              <p:cNvGrpSpPr/>
              <p:nvPr/>
            </p:nvGrpSpPr>
            <p:grpSpPr>
              <a:xfrm>
                <a:off x="6042819" y="923130"/>
                <a:ext cx="179785" cy="255589"/>
                <a:chOff x="6042819" y="923130"/>
                <a:chExt cx="179785" cy="255589"/>
              </a:xfrm>
            </p:grpSpPr>
            <p:sp>
              <p:nvSpPr>
                <p:cNvPr id="147" name="椭圆 146"/>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p:nvGrpSpPr>
            <p:grpSpPr>
              <a:xfrm>
                <a:off x="6192838" y="923130"/>
                <a:ext cx="179785" cy="255589"/>
                <a:chOff x="6042819" y="923130"/>
                <a:chExt cx="179785" cy="255589"/>
              </a:xfrm>
            </p:grpSpPr>
            <p:sp>
              <p:nvSpPr>
                <p:cNvPr id="145" name="椭圆 144"/>
                <p:cNvSpPr/>
                <p:nvPr/>
              </p:nvSpPr>
              <p:spPr>
                <a:xfrm flipH="1">
                  <a:off x="6042819" y="1072357"/>
                  <a:ext cx="106362" cy="1063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p:cNvCxnSpPr/>
                <p:nvPr/>
              </p:nvCxnSpPr>
              <p:spPr>
                <a:xfrm flipV="1">
                  <a:off x="6056710" y="923130"/>
                  <a:ext cx="165894" cy="1658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21" name="文本占位符 20"/>
          <p:cNvSpPr>
            <a:spLocks noGrp="1"/>
          </p:cNvSpPr>
          <p:nvPr userDrawn="1">
            <p:ph type="body" sz="quarter" idx="10" hasCustomPrompt="1"/>
          </p:nvPr>
        </p:nvSpPr>
        <p:spPr>
          <a:xfrm>
            <a:off x="2551708" y="2072136"/>
            <a:ext cx="7086600" cy="2335213"/>
          </a:xfrm>
          <a:prstGeom prst="rect">
            <a:avLst/>
          </a:prstGeom>
        </p:spPr>
        <p:txBody>
          <a:bodyPr anchor="ctr" anchorCtr="0"/>
          <a:lstStyle>
            <a:lvl1pPr marL="0" indent="0" algn="ctr" fontAlgn="ctr">
              <a:lnSpc>
                <a:spcPct val="130000"/>
              </a:lnSpc>
              <a:spcBef>
                <a:spcPts val="0"/>
              </a:spcBef>
              <a:buNone/>
              <a:defRPr sz="3600" spc="150" baseline="0">
                <a:solidFill>
                  <a:schemeClr val="bg1"/>
                </a:solidFill>
                <a:latin typeface="+mj-ea"/>
                <a:ea typeface="+mj-ea"/>
              </a:defRPr>
            </a:lvl1pPr>
          </a:lstStyle>
          <a:p>
            <a:pPr lvl="0"/>
            <a:r>
              <a:rPr lang="zh-CN" altLang="en-US" dirty="0"/>
              <a:t>如果你需要用一句话来总结</a:t>
            </a:r>
            <a:endParaRPr lang="en-US" altLang="zh-CN" dirty="0"/>
          </a:p>
          <a:p>
            <a:pPr lvl="0"/>
            <a:r>
              <a:rPr lang="zh-CN" altLang="en-US" dirty="0"/>
              <a:t>你的观点</a:t>
            </a:r>
            <a:endParaRPr lang="en-US" altLang="zh-C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荣誉墙">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080"/>
            <a:ext cx="12192000" cy="6845807"/>
          </a:xfrm>
          <a:prstGeom prst="rect">
            <a:avLst/>
          </a:prstGeom>
        </p:spPr>
      </p:pic>
      <p:sp>
        <p:nvSpPr>
          <p:cNvPr id="23" name="矩形 22"/>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descr="图片包含 水&#10;&#10;描述已自动生成"/>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17" y="1"/>
            <a:ext cx="12192001" cy="6858000"/>
          </a:xfrm>
          <a:prstGeom prst="rect">
            <a:avLst/>
          </a:prstGeom>
        </p:spPr>
      </p:pic>
      <p:sp>
        <p:nvSpPr>
          <p:cNvPr id="35" name="PA-矩形 7"/>
          <p:cNvSpPr/>
          <p:nvPr userDrawn="1">
            <p:custDataLst>
              <p:tags r:id="rId2"/>
            </p:custDataLst>
          </p:nvPr>
        </p:nvSpPr>
        <p:spPr>
          <a:xfrm>
            <a:off x="-1058" y="0"/>
            <a:ext cx="12192000"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32" name="PA-矩形 7"/>
          <p:cNvSpPr/>
          <p:nvPr userDrawn="1">
            <p:custDataLst>
              <p:tags r:id="rId3"/>
            </p:custDataLst>
          </p:nvPr>
        </p:nvSpPr>
        <p:spPr>
          <a:xfrm>
            <a:off x="-2116" y="0"/>
            <a:ext cx="12192000" cy="6858000"/>
          </a:xfrm>
          <a:prstGeom prst="rect">
            <a:avLst/>
          </a:prstGeom>
          <a:gradFill flip="none" rotWithShape="1">
            <a:gsLst>
              <a:gs pos="0">
                <a:schemeClr val="accent1">
                  <a:lumMod val="75000"/>
                  <a:alpha val="56000"/>
                </a:schemeClr>
              </a:gs>
              <a:gs pos="100000">
                <a:schemeClr val="accent1">
                  <a:alpha val="7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userDrawn="1"/>
        </p:nvSpPr>
        <p:spPr>
          <a:xfrm>
            <a:off x="0" y="1504950"/>
            <a:ext cx="12189884" cy="3848100"/>
          </a:xfrm>
          <a:prstGeom prst="rect">
            <a:avLst/>
          </a:pr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624158"/>
            <a:ext cx="6236023" cy="1089529"/>
          </a:xfrm>
          <a:prstGeom prst="rect">
            <a:avLst/>
          </a:prstGeom>
          <a:noFill/>
        </p:spPr>
        <p:txBody>
          <a:bodyPr wrap="square" lIns="0" rtlCol="0">
            <a:spAutoFit/>
          </a:bodyPr>
          <a:lstStyle>
            <a:lvl1pPr>
              <a:defRPr lang="zh-CN" altLang="en-US" sz="3600" spc="100" dirty="0">
                <a:latin typeface="方正大标宋简体" panose="02010601030101010101" pitchFamily="2" charset="-122"/>
                <a:ea typeface="方正大标宋简体" panose="02010601030101010101" pitchFamily="2"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a:t>
            </a:r>
            <a:r>
              <a:rPr lang="en-US" altLang="zh-CN" dirty="0"/>
              <a:t>XXX</a:t>
            </a:r>
            <a:endParaRPr lang="zh-CN" altLang="en-US" dirty="0"/>
          </a:p>
        </p:txBody>
      </p:sp>
      <p:pic>
        <p:nvPicPr>
          <p:cNvPr id="8" name="图片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2613" y="1968406"/>
            <a:ext cx="3025962" cy="302596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时间轴">
    <p:spTree>
      <p:nvGrpSpPr>
        <p:cNvPr id="1" name=""/>
        <p:cNvGrpSpPr/>
        <p:nvPr/>
      </p:nvGrpSpPr>
      <p:grpSpPr>
        <a:xfrm>
          <a:off x="0" y="0"/>
          <a:ext cx="0" cy="0"/>
          <a:chOff x="0" y="0"/>
          <a:chExt cx="0" cy="0"/>
        </a:xfrm>
      </p:grpSpPr>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2">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时间轴母版样式</a:t>
            </a:r>
          </a:p>
        </p:txBody>
      </p:sp>
      <p:grpSp>
        <p:nvGrpSpPr>
          <p:cNvPr id="59" name="组合 58"/>
          <p:cNvGrpSpPr/>
          <p:nvPr userDrawn="1"/>
        </p:nvGrpSpPr>
        <p:grpSpPr>
          <a:xfrm>
            <a:off x="449272" y="5957888"/>
            <a:ext cx="11304000" cy="146154"/>
            <a:chOff x="449272" y="5957888"/>
            <a:chExt cx="11304000" cy="146154"/>
          </a:xfrm>
        </p:grpSpPr>
        <p:grpSp>
          <p:nvGrpSpPr>
            <p:cNvPr id="60" name="组合 59"/>
            <p:cNvGrpSpPr/>
            <p:nvPr/>
          </p:nvGrpSpPr>
          <p:grpSpPr>
            <a:xfrm>
              <a:off x="449272" y="6021492"/>
              <a:ext cx="11304000" cy="82550"/>
              <a:chOff x="654105" y="2940050"/>
              <a:chExt cx="10686995" cy="82550"/>
            </a:xfrm>
          </p:grpSpPr>
          <p:cxnSp>
            <p:nvCxnSpPr>
              <p:cNvPr id="129" name="直接连接符 128"/>
              <p:cNvCxnSpPr/>
              <p:nvPr/>
            </p:nvCxnSpPr>
            <p:spPr>
              <a:xfrm>
                <a:off x="654105" y="3022600"/>
                <a:ext cx="1068699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11258550" y="2940050"/>
                <a:ext cx="82550" cy="825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796608" y="5957888"/>
              <a:ext cx="10495281" cy="146154"/>
              <a:chOff x="796608" y="5957888"/>
              <a:chExt cx="10495281" cy="146154"/>
            </a:xfrm>
          </p:grpSpPr>
          <p:cxnSp>
            <p:nvCxnSpPr>
              <p:cNvPr id="63" name="直接连接符 62"/>
              <p:cNvCxnSpPr/>
              <p:nvPr/>
            </p:nvCxnSpPr>
            <p:spPr>
              <a:xfrm>
                <a:off x="79660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97152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14645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32137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49629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84613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02105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19597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37089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72073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89566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58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24550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59534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77026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4518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12010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46994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4487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81979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99471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534455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51947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569439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86931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21915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39408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56900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74392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09376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726868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744360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61852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96836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814329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831821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849313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884297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01789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919281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936773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9717579"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9892500"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0067421"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242342"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67121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54581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42042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29502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516963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604423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691884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779344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866805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542658"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0417263"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0592184"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767105"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0942026"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1116947" y="6021492"/>
                <a:ext cx="0" cy="825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1291889" y="5957888"/>
                <a:ext cx="0" cy="1461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31" name="组合 130"/>
          <p:cNvGrpSpPr/>
          <p:nvPr userDrawn="1"/>
        </p:nvGrpSpPr>
        <p:grpSpPr>
          <a:xfrm>
            <a:off x="459520" y="6104042"/>
            <a:ext cx="11172959" cy="325668"/>
            <a:chOff x="459520" y="6104042"/>
            <a:chExt cx="11172959" cy="325668"/>
          </a:xfrm>
        </p:grpSpPr>
        <p:sp>
          <p:nvSpPr>
            <p:cNvPr id="132" name="文本框 131"/>
            <p:cNvSpPr txBox="1"/>
            <p:nvPr/>
          </p:nvSpPr>
          <p:spPr>
            <a:xfrm>
              <a:off x="45952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p>
          </p:txBody>
        </p:sp>
        <p:sp>
          <p:nvSpPr>
            <p:cNvPr id="133" name="文本框 132"/>
            <p:cNvSpPr txBox="1"/>
            <p:nvPr/>
          </p:nvSpPr>
          <p:spPr>
            <a:xfrm>
              <a:off x="13338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2</a:t>
              </a:r>
              <a:r>
                <a:rPr lang="zh-CN" altLang="en-US" sz="1050" spc="100" dirty="0">
                  <a:solidFill>
                    <a:schemeClr val="accent1"/>
                  </a:solidFill>
                </a:rPr>
                <a:t>月</a:t>
              </a:r>
            </a:p>
          </p:txBody>
        </p:sp>
        <p:sp>
          <p:nvSpPr>
            <p:cNvPr id="134" name="文本框 133"/>
            <p:cNvSpPr txBox="1"/>
            <p:nvPr/>
          </p:nvSpPr>
          <p:spPr>
            <a:xfrm>
              <a:off x="220821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3</a:t>
              </a:r>
              <a:r>
                <a:rPr lang="zh-CN" altLang="en-US" sz="1050" spc="100" dirty="0">
                  <a:solidFill>
                    <a:schemeClr val="accent1"/>
                  </a:solidFill>
                </a:rPr>
                <a:t>月</a:t>
              </a:r>
            </a:p>
          </p:txBody>
        </p:sp>
        <p:sp>
          <p:nvSpPr>
            <p:cNvPr id="135" name="文本框 134"/>
            <p:cNvSpPr txBox="1"/>
            <p:nvPr/>
          </p:nvSpPr>
          <p:spPr>
            <a:xfrm>
              <a:off x="308255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4</a:t>
              </a:r>
              <a:r>
                <a:rPr lang="zh-CN" altLang="en-US" sz="1050" spc="100" dirty="0">
                  <a:solidFill>
                    <a:schemeClr val="accent1"/>
                  </a:solidFill>
                </a:rPr>
                <a:t>月</a:t>
              </a:r>
            </a:p>
          </p:txBody>
        </p:sp>
        <p:sp>
          <p:nvSpPr>
            <p:cNvPr id="136" name="文本框 135"/>
            <p:cNvSpPr txBox="1"/>
            <p:nvPr/>
          </p:nvSpPr>
          <p:spPr>
            <a:xfrm>
              <a:off x="395690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5</a:t>
              </a:r>
              <a:r>
                <a:rPr lang="zh-CN" altLang="en-US" sz="1050" spc="100" dirty="0">
                  <a:solidFill>
                    <a:schemeClr val="accent1"/>
                  </a:solidFill>
                </a:rPr>
                <a:t>月</a:t>
              </a:r>
            </a:p>
          </p:txBody>
        </p:sp>
        <p:sp>
          <p:nvSpPr>
            <p:cNvPr id="137" name="文本框 136"/>
            <p:cNvSpPr txBox="1"/>
            <p:nvPr/>
          </p:nvSpPr>
          <p:spPr>
            <a:xfrm>
              <a:off x="483124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6</a:t>
              </a:r>
              <a:r>
                <a:rPr lang="zh-CN" altLang="en-US" sz="1050" spc="100" dirty="0">
                  <a:solidFill>
                    <a:schemeClr val="accent1"/>
                  </a:solidFill>
                </a:rPr>
                <a:t>月</a:t>
              </a:r>
            </a:p>
          </p:txBody>
        </p:sp>
        <p:sp>
          <p:nvSpPr>
            <p:cNvPr id="138" name="文本框 137"/>
            <p:cNvSpPr txBox="1"/>
            <p:nvPr/>
          </p:nvSpPr>
          <p:spPr>
            <a:xfrm>
              <a:off x="570559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7</a:t>
              </a:r>
              <a:r>
                <a:rPr lang="zh-CN" altLang="en-US" sz="1050" spc="100" dirty="0">
                  <a:solidFill>
                    <a:schemeClr val="accent1"/>
                  </a:solidFill>
                </a:rPr>
                <a:t>月</a:t>
              </a:r>
            </a:p>
          </p:txBody>
        </p:sp>
        <p:sp>
          <p:nvSpPr>
            <p:cNvPr id="139" name="文本框 138"/>
            <p:cNvSpPr txBox="1"/>
            <p:nvPr/>
          </p:nvSpPr>
          <p:spPr>
            <a:xfrm>
              <a:off x="657993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8</a:t>
              </a:r>
              <a:r>
                <a:rPr lang="zh-CN" altLang="en-US" sz="1050" spc="100" dirty="0">
                  <a:solidFill>
                    <a:schemeClr val="accent1"/>
                  </a:solidFill>
                </a:rPr>
                <a:t>月</a:t>
              </a:r>
            </a:p>
          </p:txBody>
        </p:sp>
        <p:sp>
          <p:nvSpPr>
            <p:cNvPr id="140" name="文本框 139"/>
            <p:cNvSpPr txBox="1"/>
            <p:nvPr/>
          </p:nvSpPr>
          <p:spPr>
            <a:xfrm>
              <a:off x="745428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9</a:t>
              </a:r>
              <a:r>
                <a:rPr lang="zh-CN" altLang="en-US" sz="1050" spc="100" dirty="0">
                  <a:solidFill>
                    <a:schemeClr val="accent1"/>
                  </a:solidFill>
                </a:rPr>
                <a:t>月</a:t>
              </a:r>
            </a:p>
          </p:txBody>
        </p:sp>
        <p:sp>
          <p:nvSpPr>
            <p:cNvPr id="141" name="文本框 140"/>
            <p:cNvSpPr txBox="1"/>
            <p:nvPr/>
          </p:nvSpPr>
          <p:spPr>
            <a:xfrm>
              <a:off x="832862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10</a:t>
              </a:r>
              <a:r>
                <a:rPr lang="zh-CN" altLang="en-US" sz="1050" spc="100" dirty="0">
                  <a:solidFill>
                    <a:schemeClr val="accent1"/>
                  </a:solidFill>
                </a:rPr>
                <a:t>月</a:t>
              </a:r>
            </a:p>
          </p:txBody>
        </p:sp>
        <p:sp>
          <p:nvSpPr>
            <p:cNvPr id="142" name="文本框 141"/>
            <p:cNvSpPr txBox="1"/>
            <p:nvPr/>
          </p:nvSpPr>
          <p:spPr>
            <a:xfrm>
              <a:off x="9202970"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11</a:t>
              </a:r>
              <a:r>
                <a:rPr lang="zh-CN" altLang="en-US" sz="1050" spc="100" dirty="0">
                  <a:solidFill>
                    <a:schemeClr val="accent1"/>
                  </a:solidFill>
                </a:rPr>
                <a:t>月</a:t>
              </a:r>
            </a:p>
          </p:txBody>
        </p:sp>
        <p:sp>
          <p:nvSpPr>
            <p:cNvPr id="143" name="文本框 142"/>
            <p:cNvSpPr txBox="1"/>
            <p:nvPr/>
          </p:nvSpPr>
          <p:spPr>
            <a:xfrm>
              <a:off x="1007731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12</a:t>
              </a:r>
              <a:r>
                <a:rPr lang="zh-CN" altLang="en-US" sz="1050" spc="100" dirty="0">
                  <a:solidFill>
                    <a:schemeClr val="accent1"/>
                  </a:solidFill>
                </a:rPr>
                <a:t>月</a:t>
              </a:r>
            </a:p>
          </p:txBody>
        </p:sp>
        <p:sp>
          <p:nvSpPr>
            <p:cNvPr id="144" name="文本框 143"/>
            <p:cNvSpPr txBox="1"/>
            <p:nvPr/>
          </p:nvSpPr>
          <p:spPr>
            <a:xfrm>
              <a:off x="10951665" y="6104042"/>
              <a:ext cx="680814" cy="325668"/>
            </a:xfrm>
            <a:prstGeom prst="rect">
              <a:avLst/>
            </a:prstGeom>
            <a:noFill/>
            <a:ln>
              <a:noFill/>
            </a:ln>
          </p:spPr>
          <p:txBody>
            <a:bodyPr wrap="square" lIns="72000" tIns="72000" rIns="72000" bIns="72000" rtlCol="0">
              <a:noAutofit/>
            </a:bodyPr>
            <a:lstStyle/>
            <a:p>
              <a:pPr algn="ctr">
                <a:lnSpc>
                  <a:spcPct val="130000"/>
                </a:lnSpc>
              </a:pPr>
              <a:r>
                <a:rPr lang="en-US" altLang="zh-CN" sz="1050" spc="100" dirty="0">
                  <a:solidFill>
                    <a:schemeClr val="accent1"/>
                  </a:solidFill>
                </a:rPr>
                <a:t>1</a:t>
              </a:r>
              <a:r>
                <a:rPr lang="zh-CN" altLang="en-US" sz="1050" spc="100" dirty="0">
                  <a:solidFill>
                    <a:schemeClr val="accent1"/>
                  </a:solidFill>
                </a:rPr>
                <a:t>月</a:t>
              </a:r>
            </a:p>
          </p:txBody>
        </p:sp>
      </p:grpSp>
      <p:sp>
        <p:nvSpPr>
          <p:cNvPr id="147"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sp>
        <p:nvSpPr>
          <p:cNvPr id="146" name="文本框 145"/>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148" name="图片 147"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descr="图片包含 水&#10;&#10;描述已自动生成"/>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8" y="0"/>
            <a:ext cx="12193058" cy="6858000"/>
          </a:xfrm>
          <a:prstGeom prst="rect">
            <a:avLst/>
          </a:prstGeom>
        </p:spPr>
      </p:pic>
      <p:sp>
        <p:nvSpPr>
          <p:cNvPr id="10" name="PA-矩形 7"/>
          <p:cNvSpPr/>
          <p:nvPr userDrawn="1">
            <p:custDataLst>
              <p:tags r:id="rId2"/>
            </p:custDataLst>
          </p:nvPr>
        </p:nvSpPr>
        <p:spPr>
          <a:xfrm>
            <a:off x="0" y="0"/>
            <a:ext cx="12192000" cy="685800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7" name="PA-矩形 7"/>
          <p:cNvSpPr/>
          <p:nvPr userDrawn="1">
            <p:custDataLst>
              <p:tags r:id="rId3"/>
            </p:custDataLst>
          </p:nvPr>
        </p:nvSpPr>
        <p:spPr>
          <a:xfrm>
            <a:off x="11642"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1"/>
            <a:ext cx="12192000" cy="6857999"/>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说明">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descr="图片包含 水&#10;&#10;描述已自动生成"/>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5" name="PA-矩形 7"/>
          <p:cNvSpPr/>
          <p:nvPr userDrawn="1">
            <p:custDataLst>
              <p:tags r:id="rId2"/>
            </p:custDataLst>
          </p:nvPr>
        </p:nvSpPr>
        <p:spPr>
          <a:xfrm>
            <a:off x="0" y="0"/>
            <a:ext cx="12192000"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32" name="PA-矩形 7"/>
          <p:cNvSpPr/>
          <p:nvPr userDrawn="1">
            <p:custDataLst>
              <p:tags r:id="rId3"/>
            </p:custDataLst>
          </p:nvPr>
        </p:nvSpPr>
        <p:spPr>
          <a:xfrm>
            <a:off x="-2" y="0"/>
            <a:ext cx="12192000" cy="6858000"/>
          </a:xfrm>
          <a:prstGeom prst="rect">
            <a:avLst/>
          </a:prstGeom>
          <a:gradFill flip="none" rotWithShape="1">
            <a:gsLst>
              <a:gs pos="0">
                <a:schemeClr val="accent1">
                  <a:lumMod val="75000"/>
                  <a:alpha val="56000"/>
                </a:schemeClr>
              </a:gs>
              <a:gs pos="100000">
                <a:schemeClr val="accent1">
                  <a:alpha val="7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63" name="任意多边形: 形状 62"/>
          <p:cNvSpPr/>
          <p:nvPr userDrawn="1"/>
        </p:nvSpPr>
        <p:spPr>
          <a:xfrm>
            <a:off x="0" y="2989267"/>
            <a:ext cx="12191999" cy="741497"/>
          </a:xfrm>
          <a:custGeom>
            <a:avLst/>
            <a:gdLst>
              <a:gd name="connsiteX0" fmla="*/ 6096002 w 12191999"/>
              <a:gd name="connsiteY0" fmla="*/ 0 h 3805208"/>
              <a:gd name="connsiteX1" fmla="*/ 11517301 w 12191999"/>
              <a:gd name="connsiteY1" fmla="*/ 568339 h 3805208"/>
              <a:gd name="connsiteX2" fmla="*/ 12191999 w 12191999"/>
              <a:gd name="connsiteY2" fmla="*/ 741496 h 3805208"/>
              <a:gd name="connsiteX3" fmla="*/ 12191999 w 12191999"/>
              <a:gd name="connsiteY3" fmla="*/ 3805208 h 3805208"/>
              <a:gd name="connsiteX4" fmla="*/ 0 w 12191999"/>
              <a:gd name="connsiteY4" fmla="*/ 3805208 h 3805208"/>
              <a:gd name="connsiteX5" fmla="*/ 0 w 12191999"/>
              <a:gd name="connsiteY5" fmla="*/ 741497 h 3805208"/>
              <a:gd name="connsiteX6" fmla="*/ 674702 w 12191999"/>
              <a:gd name="connsiteY6" fmla="*/ 568339 h 3805208"/>
              <a:gd name="connsiteX7" fmla="*/ 6096002 w 12191999"/>
              <a:gd name="connsiteY7" fmla="*/ 0 h 3805208"/>
              <a:gd name="connsiteX0-1" fmla="*/ 12191999 w 12283439"/>
              <a:gd name="connsiteY0-2" fmla="*/ 3805208 h 3896648"/>
              <a:gd name="connsiteX1-3" fmla="*/ 0 w 12283439"/>
              <a:gd name="connsiteY1-4" fmla="*/ 3805208 h 3896648"/>
              <a:gd name="connsiteX2-5" fmla="*/ 0 w 12283439"/>
              <a:gd name="connsiteY2-6" fmla="*/ 741497 h 3896648"/>
              <a:gd name="connsiteX3-7" fmla="*/ 674702 w 12283439"/>
              <a:gd name="connsiteY3-8" fmla="*/ 568339 h 3896648"/>
              <a:gd name="connsiteX4-9" fmla="*/ 6096002 w 12283439"/>
              <a:gd name="connsiteY4-10" fmla="*/ 0 h 3896648"/>
              <a:gd name="connsiteX5-11" fmla="*/ 11517301 w 12283439"/>
              <a:gd name="connsiteY5-12" fmla="*/ 568339 h 3896648"/>
              <a:gd name="connsiteX6-13" fmla="*/ 12191999 w 12283439"/>
              <a:gd name="connsiteY6-14" fmla="*/ 741496 h 3896648"/>
              <a:gd name="connsiteX7-15" fmla="*/ 12283439 w 12283439"/>
              <a:gd name="connsiteY7-16" fmla="*/ 3896648 h 3896648"/>
              <a:gd name="connsiteX0-17" fmla="*/ 12191999 w 12191999"/>
              <a:gd name="connsiteY0-18" fmla="*/ 3805208 h 3805208"/>
              <a:gd name="connsiteX1-19" fmla="*/ 0 w 12191999"/>
              <a:gd name="connsiteY1-20" fmla="*/ 3805208 h 3805208"/>
              <a:gd name="connsiteX2-21" fmla="*/ 0 w 12191999"/>
              <a:gd name="connsiteY2-22" fmla="*/ 741497 h 3805208"/>
              <a:gd name="connsiteX3-23" fmla="*/ 674702 w 12191999"/>
              <a:gd name="connsiteY3-24" fmla="*/ 568339 h 3805208"/>
              <a:gd name="connsiteX4-25" fmla="*/ 6096002 w 12191999"/>
              <a:gd name="connsiteY4-26" fmla="*/ 0 h 3805208"/>
              <a:gd name="connsiteX5-27" fmla="*/ 11517301 w 12191999"/>
              <a:gd name="connsiteY5-28" fmla="*/ 568339 h 3805208"/>
              <a:gd name="connsiteX6-29" fmla="*/ 12191999 w 12191999"/>
              <a:gd name="connsiteY6-30" fmla="*/ 741496 h 3805208"/>
              <a:gd name="connsiteX0-31" fmla="*/ 0 w 12191999"/>
              <a:gd name="connsiteY0-32" fmla="*/ 3805208 h 3805208"/>
              <a:gd name="connsiteX1-33" fmla="*/ 0 w 12191999"/>
              <a:gd name="connsiteY1-34" fmla="*/ 741497 h 3805208"/>
              <a:gd name="connsiteX2-35" fmla="*/ 674702 w 12191999"/>
              <a:gd name="connsiteY2-36" fmla="*/ 568339 h 3805208"/>
              <a:gd name="connsiteX3-37" fmla="*/ 6096002 w 12191999"/>
              <a:gd name="connsiteY3-38" fmla="*/ 0 h 3805208"/>
              <a:gd name="connsiteX4-39" fmla="*/ 11517301 w 12191999"/>
              <a:gd name="connsiteY4-40" fmla="*/ 568339 h 3805208"/>
              <a:gd name="connsiteX5-41" fmla="*/ 12191999 w 12191999"/>
              <a:gd name="connsiteY5-42" fmla="*/ 741496 h 3805208"/>
              <a:gd name="connsiteX0-43" fmla="*/ 0 w 12191999"/>
              <a:gd name="connsiteY0-44" fmla="*/ 741497 h 741497"/>
              <a:gd name="connsiteX1-45" fmla="*/ 674702 w 12191999"/>
              <a:gd name="connsiteY1-46" fmla="*/ 568339 h 741497"/>
              <a:gd name="connsiteX2-47" fmla="*/ 6096002 w 12191999"/>
              <a:gd name="connsiteY2-48" fmla="*/ 0 h 741497"/>
              <a:gd name="connsiteX3-49" fmla="*/ 11517301 w 12191999"/>
              <a:gd name="connsiteY3-50" fmla="*/ 568339 h 741497"/>
              <a:gd name="connsiteX4-51" fmla="*/ 12191999 w 12191999"/>
              <a:gd name="connsiteY4-52" fmla="*/ 741496 h 7414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1999" h="741497">
                <a:moveTo>
                  <a:pt x="0" y="741497"/>
                </a:moveTo>
                <a:lnTo>
                  <a:pt x="674702" y="568339"/>
                </a:lnTo>
                <a:cubicBezTo>
                  <a:pt x="2222243" y="209519"/>
                  <a:pt x="4087830" y="0"/>
                  <a:pt x="6096002" y="0"/>
                </a:cubicBezTo>
                <a:cubicBezTo>
                  <a:pt x="8104174" y="0"/>
                  <a:pt x="9969760" y="209519"/>
                  <a:pt x="11517301" y="568339"/>
                </a:cubicBezTo>
                <a:lnTo>
                  <a:pt x="12191999" y="741496"/>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标题 47"/>
          <p:cNvSpPr>
            <a:spLocks noGrp="1"/>
          </p:cNvSpPr>
          <p:nvPr userDrawn="1">
            <p:ph type="title" hasCustomPrompt="1"/>
          </p:nvPr>
        </p:nvSpPr>
        <p:spPr>
          <a:xfrm>
            <a:off x="515939" y="4103459"/>
            <a:ext cx="11160124"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方正大标宋简体" panose="02010601030101010101" pitchFamily="2" charset="-122"/>
                <a:ea typeface="方正大标宋简体" panose="02010601030101010101" pitchFamily="2" charset="-122"/>
                <a:cs typeface="+mn-ea"/>
              </a:defRPr>
            </a:lvl1pPr>
          </a:lstStyle>
          <a:p>
            <a:pPr marL="0" lvl="0"/>
            <a:r>
              <a:rPr lang="zh-CN" altLang="en-US" dirty="0"/>
              <a:t>北京航空航天大学特色主题模板</a:t>
            </a:r>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a:t>
            </a:r>
            <a:r>
              <a:rPr lang="en-US" altLang="zh-CN" dirty="0"/>
              <a:t>XXX</a:t>
            </a:r>
            <a:endParaRPr lang="zh-CN" altLang="en-US" dirty="0"/>
          </a:p>
        </p:txBody>
      </p:sp>
      <p:grpSp>
        <p:nvGrpSpPr>
          <p:cNvPr id="107" name="组合 106"/>
          <p:cNvGrpSpPr/>
          <p:nvPr userDrawn="1"/>
        </p:nvGrpSpPr>
        <p:grpSpPr>
          <a:xfrm>
            <a:off x="1069127" y="6445964"/>
            <a:ext cx="565239" cy="101600"/>
            <a:chOff x="658189" y="1028700"/>
            <a:chExt cx="565239" cy="101600"/>
          </a:xfrm>
        </p:grpSpPr>
        <p:cxnSp>
          <p:nvCxnSpPr>
            <p:cNvPr id="108" name="直接连接符 107"/>
            <p:cNvCxnSpPr/>
            <p:nvPr userDrawn="1"/>
          </p:nvCxnSpPr>
          <p:spPr>
            <a:xfrm flipH="1">
              <a:off x="65818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nvCxnSpPr>
          <p:spPr>
            <a:xfrm flipH="1">
              <a:off x="73086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nvCxnSpPr>
          <p:spPr>
            <a:xfrm flipH="1">
              <a:off x="80354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nvCxnSpPr>
          <p:spPr>
            <a:xfrm flipH="1">
              <a:off x="876217"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nvCxnSpPr>
          <p:spPr>
            <a:xfrm flipH="1">
              <a:off x="948893"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flipH="1">
              <a:off x="1021569"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flipH="1">
              <a:off x="1094245"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nvCxnSpPr>
          <p:spPr>
            <a:xfrm flipH="1">
              <a:off x="1166921" y="1028700"/>
              <a:ext cx="56507" cy="101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5" name="文本占位符 53"/>
          <p:cNvSpPr>
            <a:spLocks noGrp="1"/>
          </p:cNvSpPr>
          <p:nvPr>
            <p:ph type="body" sz="quarter" idx="17" hasCustomPrompt="1"/>
          </p:nvPr>
        </p:nvSpPr>
        <p:spPr>
          <a:xfrm>
            <a:off x="515938" y="4737048"/>
            <a:ext cx="11160126"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mn-lt"/>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err="1"/>
              <a:t>Beihang</a:t>
            </a:r>
            <a:r>
              <a:rPr lang="en-US" altLang="zh-CN" dirty="0"/>
              <a:t> University PowerPoint Template</a:t>
            </a:r>
            <a:endParaRPr lang="zh-CN" altLang="en-US" dirty="0"/>
          </a:p>
        </p:txBody>
      </p:sp>
      <p:cxnSp>
        <p:nvCxnSpPr>
          <p:cNvPr id="18" name="直接连接符 17"/>
          <p:cNvCxnSpPr/>
          <p:nvPr userDrawn="1"/>
        </p:nvCxnSpPr>
        <p:spPr>
          <a:xfrm>
            <a:off x="2108522" y="5295418"/>
            <a:ext cx="7974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24438" y="587677"/>
            <a:ext cx="1982581" cy="1982581"/>
          </a:xfrm>
          <a:prstGeom prst="rect">
            <a:avLst/>
          </a:prstGeom>
        </p:spPr>
      </p:pic>
      <p:sp>
        <p:nvSpPr>
          <p:cNvPr id="51" name="文本框 50"/>
          <p:cNvSpPr txBox="1"/>
          <p:nvPr userDrawn="1"/>
        </p:nvSpPr>
        <p:spPr>
          <a:xfrm>
            <a:off x="9995345" y="6350986"/>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sp>
        <p:nvSpPr>
          <p:cNvPr id="30" name="文本框 29"/>
          <p:cNvSpPr txBox="1"/>
          <p:nvPr userDrawn="1"/>
        </p:nvSpPr>
        <p:spPr>
          <a:xfrm>
            <a:off x="350617" y="6224243"/>
            <a:ext cx="789050" cy="545040"/>
          </a:xfrm>
          <a:prstGeom prst="rect">
            <a:avLst/>
          </a:prstGeom>
          <a:noFill/>
          <a:ln>
            <a:noFill/>
          </a:ln>
        </p:spPr>
        <p:txBody>
          <a:bodyPr wrap="square" lIns="180000" tIns="180000" rIns="180000" bIns="180000" rtlCol="0">
            <a:spAutoFit/>
          </a:bodyPr>
          <a:lstStyle/>
          <a:p>
            <a:pPr algn="l">
              <a:lnSpc>
                <a:spcPct val="130000"/>
              </a:lnSpc>
            </a:pPr>
            <a:r>
              <a:rPr lang="en-US" altLang="zh-CN" sz="1000" b="1" i="1" spc="100" dirty="0">
                <a:solidFill>
                  <a:srgbClr val="0C7FBD"/>
                </a:solidFill>
                <a:latin typeface="+mn-ea"/>
              </a:rPr>
              <a:t>BUAA</a:t>
            </a:r>
            <a:endParaRPr lang="zh-CN" altLang="en-US" sz="1000" b="1" i="1" spc="100" dirty="0">
              <a:solidFill>
                <a:srgbClr val="0C7FBD"/>
              </a:solidFill>
              <a:latin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3946535" y="8847"/>
            <a:ext cx="7809653" cy="6840305"/>
          </a:xfrm>
          <a:prstGeom prst="rect">
            <a:avLst/>
          </a:prstGeom>
        </p:spPr>
      </p:pic>
      <p:sp>
        <p:nvSpPr>
          <p:cNvPr id="9" name="矩形 8"/>
          <p:cNvSpPr/>
          <p:nvPr userDrawn="1"/>
        </p:nvSpPr>
        <p:spPr>
          <a:xfrm>
            <a:off x="0" y="0"/>
            <a:ext cx="12192000" cy="6858000"/>
          </a:xfrm>
          <a:prstGeom prst="rect">
            <a:avLst/>
          </a:prstGeom>
          <a:gradFill flip="none" rotWithShape="1">
            <a:gsLst>
              <a:gs pos="25000">
                <a:schemeClr val="bg1">
                  <a:alpha val="0"/>
                </a:schemeClr>
              </a:gs>
              <a:gs pos="100000">
                <a:schemeClr val="bg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a:blip r:embed="rId3">
            <a:duotone>
              <a:prstClr val="black"/>
              <a:schemeClr val="accent1">
                <a:tint val="45000"/>
                <a:satMod val="400000"/>
              </a:schemeClr>
            </a:duotone>
          </a:blip>
          <a:stretch>
            <a:fillRect/>
          </a:stretch>
        </p:blipFill>
        <p:spPr>
          <a:xfrm>
            <a:off x="0" y="8848"/>
            <a:ext cx="3956647" cy="6840305"/>
          </a:xfrm>
          <a:prstGeom prst="rect">
            <a:avLst/>
          </a:prstGeom>
        </p:spPr>
      </p:pic>
      <p:sp>
        <p:nvSpPr>
          <p:cNvPr id="13" name="矩形 12"/>
          <p:cNvSpPr/>
          <p:nvPr userDrawn="1"/>
        </p:nvSpPr>
        <p:spPr>
          <a:xfrm>
            <a:off x="0" y="1"/>
            <a:ext cx="3924299"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71438"/>
            <a:ext cx="3924299" cy="6929438"/>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p:cNvCxnSpPr/>
          <p:nvPr userDrawn="1"/>
        </p:nvCxnSpPr>
        <p:spPr>
          <a:xfrm>
            <a:off x="39414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42455" y="2797003"/>
            <a:ext cx="122686" cy="1263995"/>
            <a:chOff x="4630742" y="2258287"/>
            <a:chExt cx="122686" cy="1263995"/>
          </a:xfrm>
          <a:solidFill>
            <a:schemeClr val="accent2"/>
          </a:solidFill>
        </p:grpSpPr>
        <p:sp>
          <p:nvSpPr>
            <p:cNvPr id="22" name="等腰三角形 21"/>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14285"/>
            <a:ext cx="2197100" cy="1107996"/>
          </a:xfrm>
          <a:prstGeom prst="rect">
            <a:avLst/>
          </a:prstGeom>
        </p:spPr>
        <p:txBody>
          <a:bodyPr wrap="square">
            <a:spAutoFit/>
          </a:bodyPr>
          <a:lstStyle/>
          <a:p>
            <a:pPr lvl="0" algn="dist"/>
            <a:r>
              <a:rPr lang="zh-CN" altLang="en-US" sz="6600" spc="600" dirty="0">
                <a:solidFill>
                  <a:schemeClr val="bg1"/>
                </a:solidFill>
                <a:latin typeface="方正大标宋简体" panose="02010601030101010101" pitchFamily="2" charset="-122"/>
                <a:ea typeface="方正大标宋简体" panose="02010601030101010101" pitchFamily="2" charset="-122"/>
              </a:rPr>
              <a:t>目录</a:t>
            </a: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文本占位符 6"/>
          <p:cNvSpPr>
            <a:spLocks noGrp="1"/>
          </p:cNvSpPr>
          <p:nvPr userDrawn="1">
            <p:ph type="body" sz="quarter" idx="11" hasCustomPrompt="1"/>
          </p:nvPr>
        </p:nvSpPr>
        <p:spPr>
          <a:xfrm>
            <a:off x="5238568" y="1"/>
            <a:ext cx="6280332" cy="6857998"/>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3200" spc="100" baseline="0">
                <a:solidFill>
                  <a:schemeClr val="accent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p:txBody>
      </p:sp>
      <p:pic>
        <p:nvPicPr>
          <p:cNvPr id="67" name="图片 66" descr="图片包含 物体&#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6824" y="2168594"/>
            <a:ext cx="1713663" cy="36905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8" name="组合 7"/>
          <p:cNvGrpSpPr/>
          <p:nvPr/>
        </p:nvGrpSpPr>
        <p:grpSpPr>
          <a:xfrm>
            <a:off x="3889951" y="8848"/>
            <a:ext cx="8238547" cy="6840305"/>
            <a:chOff x="4385252" y="8848"/>
            <a:chExt cx="7806748" cy="6840305"/>
          </a:xfrm>
        </p:grpSpPr>
        <p:pic>
          <p:nvPicPr>
            <p:cNvPr id="10" name="图片 9"/>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11" name="图片 10"/>
            <p:cNvPicPr>
              <a:picLocks noChangeAspect="1"/>
            </p:cNvPicPr>
            <p:nvPr/>
          </p:nvPicPr>
          <p:blipFill>
            <a:blip r:embed="rId2">
              <a:duotone>
                <a:prstClr val="black"/>
                <a:schemeClr val="accent1">
                  <a:tint val="45000"/>
                  <a:satMod val="400000"/>
                </a:schemeClr>
              </a:duotone>
            </a:blip>
            <a:stretch>
              <a:fillRect/>
            </a:stretch>
          </p:blipFill>
          <p:spPr>
            <a:xfrm>
              <a:off x="4385252" y="8848"/>
              <a:ext cx="3956647" cy="6840305"/>
            </a:xfrm>
            <a:prstGeom prst="rect">
              <a:avLst/>
            </a:prstGeom>
          </p:spPr>
        </p:pic>
      </p:grpSp>
      <p:sp>
        <p:nvSpPr>
          <p:cNvPr id="13" name="矩形 12"/>
          <p:cNvSpPr/>
          <p:nvPr userDrawn="1"/>
        </p:nvSpPr>
        <p:spPr>
          <a:xfrm>
            <a:off x="3934424" y="1"/>
            <a:ext cx="82575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占位符 6"/>
          <p:cNvSpPr>
            <a:spLocks noGrp="1"/>
          </p:cNvSpPr>
          <p:nvPr>
            <p:ph type="body" sz="quarter" idx="11" hasCustomPrompt="1"/>
          </p:nvPr>
        </p:nvSpPr>
        <p:spPr>
          <a:xfrm>
            <a:off x="5238568" y="1"/>
            <a:ext cx="6280332" cy="6857998"/>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3200" spc="100" baseline="0">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p:txBody>
      </p:sp>
      <p:cxnSp>
        <p:nvCxnSpPr>
          <p:cNvPr id="16" name="直接连接符 15"/>
          <p:cNvCxnSpPr/>
          <p:nvPr userDrawn="1"/>
        </p:nvCxnSpPr>
        <p:spPr>
          <a:xfrm>
            <a:off x="391600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40074" y="2797003"/>
            <a:ext cx="122686" cy="1263995"/>
            <a:chOff x="4630742" y="2258287"/>
            <a:chExt cx="122686" cy="1263995"/>
          </a:xfrm>
          <a:solidFill>
            <a:schemeClr val="accent2"/>
          </a:solidFill>
        </p:grpSpPr>
        <p:sp>
          <p:nvSpPr>
            <p:cNvPr id="22" name="等腰三角形 21"/>
            <p:cNvSpPr/>
            <p:nvPr/>
          </p:nvSpPr>
          <p:spPr>
            <a:xfrm rot="5400000">
              <a:off x="4620926" y="2839164"/>
              <a:ext cx="142318" cy="12268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906071" y="2725160"/>
            <a:ext cx="2197100" cy="1346713"/>
            <a:chOff x="1505448" y="2755644"/>
            <a:chExt cx="2197100" cy="1346713"/>
          </a:xfrm>
        </p:grpSpPr>
        <p:cxnSp>
          <p:nvCxnSpPr>
            <p:cNvPr id="53" name="直接连接符 52"/>
            <p:cNvCxnSpPr/>
            <p:nvPr/>
          </p:nvCxnSpPr>
          <p:spPr>
            <a:xfrm>
              <a:off x="1712122" y="2834901"/>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505448" y="2755644"/>
              <a:ext cx="2197100" cy="1107996"/>
            </a:xfrm>
            <a:prstGeom prst="rect">
              <a:avLst/>
            </a:prstGeom>
          </p:spPr>
          <p:txBody>
            <a:bodyPr wrap="square">
              <a:spAutoFit/>
            </a:bodyPr>
            <a:lstStyle/>
            <a:p>
              <a:pPr lvl="0" algn="dist"/>
              <a:r>
                <a:rPr lang="zh-CN" altLang="en-US" sz="6600" spc="600" dirty="0">
                  <a:solidFill>
                    <a:schemeClr val="accent1"/>
                  </a:solidFill>
                  <a:latin typeface="方正大标宋简体" panose="02010601030101010101" pitchFamily="2" charset="-122"/>
                  <a:ea typeface="方正大标宋简体" panose="02010601030101010101" pitchFamily="2" charset="-122"/>
                </a:rPr>
                <a:t>目录</a:t>
              </a:r>
            </a:p>
          </p:txBody>
        </p:sp>
        <p:sp>
          <p:nvSpPr>
            <p:cNvPr id="55" name="矩形 54"/>
            <p:cNvSpPr/>
            <p:nvPr/>
          </p:nvSpPr>
          <p:spPr>
            <a:xfrm>
              <a:off x="1622387" y="3637231"/>
              <a:ext cx="1906502" cy="461665"/>
            </a:xfrm>
            <a:prstGeom prst="rect">
              <a:avLst/>
            </a:prstGeom>
          </p:spPr>
          <p:txBody>
            <a:bodyPr wrap="square">
              <a:spAutoFit/>
            </a:bodyPr>
            <a:lstStyle/>
            <a:p>
              <a:pPr lvl="0" algn="dist"/>
              <a:r>
                <a:rPr lang="en-US" altLang="zh-CN" sz="2400" dirty="0">
                  <a:solidFill>
                    <a:schemeClr val="accent1"/>
                  </a:solidFill>
                </a:rPr>
                <a:t>CONTENTS</a:t>
              </a:r>
            </a:p>
          </p:txBody>
        </p:sp>
        <p:cxnSp>
          <p:nvCxnSpPr>
            <p:cNvPr id="56" name="直接连接符 55"/>
            <p:cNvCxnSpPr/>
            <p:nvPr/>
          </p:nvCxnSpPr>
          <p:spPr>
            <a:xfrm>
              <a:off x="1712122" y="4102357"/>
              <a:ext cx="17270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79" name="图片 78"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9302" y="2168594"/>
            <a:ext cx="1713663" cy="36905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grpSp>
        <p:nvGrpSpPr>
          <p:cNvPr id="78" name="组合 77"/>
          <p:cNvGrpSpPr/>
          <p:nvPr userDrawn="1"/>
        </p:nvGrpSpPr>
        <p:grpSpPr>
          <a:xfrm>
            <a:off x="0" y="8848"/>
            <a:ext cx="12192000" cy="6840305"/>
            <a:chOff x="0" y="8848"/>
            <a:chExt cx="12192000" cy="6840305"/>
          </a:xfrm>
        </p:grpSpPr>
        <p:grpSp>
          <p:nvGrpSpPr>
            <p:cNvPr id="5" name="组合 4"/>
            <p:cNvGrpSpPr/>
            <p:nvPr userDrawn="1"/>
          </p:nvGrpSpPr>
          <p:grpSpPr>
            <a:xfrm>
              <a:off x="4385252" y="8848"/>
              <a:ext cx="7806748" cy="6840305"/>
              <a:chOff x="4385252" y="8848"/>
              <a:chExt cx="7806748" cy="6840305"/>
            </a:xfrm>
          </p:grpSpPr>
          <p:pic>
            <p:nvPicPr>
              <p:cNvPr id="6" name="图片 5"/>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7" name="图片 6"/>
              <p:cNvPicPr>
                <a:picLocks noChangeAspect="1"/>
              </p:cNvPicPr>
              <p:nvPr/>
            </p:nvPicPr>
            <p:blipFill>
              <a:blip r:embed="rId2">
                <a:duotone>
                  <a:prstClr val="black"/>
                  <a:schemeClr val="accent1">
                    <a:tint val="45000"/>
                    <a:satMod val="400000"/>
                  </a:schemeClr>
                </a:duotone>
              </a:blip>
              <a:stretch>
                <a:fillRect/>
              </a:stretch>
            </p:blipFill>
            <p:spPr>
              <a:xfrm>
                <a:off x="4385252" y="8848"/>
                <a:ext cx="3956647" cy="6840305"/>
              </a:xfrm>
              <a:prstGeom prst="rect">
                <a:avLst/>
              </a:prstGeom>
            </p:spPr>
          </p:pic>
        </p:grpSp>
        <p:grpSp>
          <p:nvGrpSpPr>
            <p:cNvPr id="75" name="组合 74"/>
            <p:cNvGrpSpPr/>
            <p:nvPr userDrawn="1"/>
          </p:nvGrpSpPr>
          <p:grpSpPr>
            <a:xfrm>
              <a:off x="0" y="8848"/>
              <a:ext cx="4474719" cy="6840305"/>
              <a:chOff x="7717281" y="8848"/>
              <a:chExt cx="4474719" cy="6840305"/>
            </a:xfrm>
          </p:grpSpPr>
          <p:pic>
            <p:nvPicPr>
              <p:cNvPr id="76" name="图片 75"/>
              <p:cNvPicPr>
                <a:picLocks noChangeAspect="1"/>
              </p:cNvPicPr>
              <p:nvPr/>
            </p:nvPicPr>
            <p:blipFill>
              <a:blip r:embed="rId2">
                <a:duotone>
                  <a:prstClr val="black"/>
                  <a:schemeClr val="accent1">
                    <a:tint val="45000"/>
                    <a:satMod val="400000"/>
                  </a:schemeClr>
                </a:duotone>
              </a:blip>
              <a:stretch>
                <a:fillRect/>
              </a:stretch>
            </p:blipFill>
            <p:spPr>
              <a:xfrm>
                <a:off x="8235353" y="8848"/>
                <a:ext cx="3956647" cy="6840305"/>
              </a:xfrm>
              <a:prstGeom prst="rect">
                <a:avLst/>
              </a:prstGeom>
            </p:spPr>
          </p:pic>
          <p:pic>
            <p:nvPicPr>
              <p:cNvPr id="77" name="图片 76"/>
              <p:cNvPicPr>
                <a:picLocks noChangeAspect="1"/>
              </p:cNvPicPr>
              <p:nvPr/>
            </p:nvPicPr>
            <p:blipFill rotWithShape="1">
              <a:blip r:embed="rId2">
                <a:duotone>
                  <a:prstClr val="black"/>
                  <a:schemeClr val="accent1">
                    <a:tint val="45000"/>
                    <a:satMod val="400000"/>
                  </a:schemeClr>
                </a:duotone>
              </a:blip>
              <a:srcRect l="84213"/>
              <a:stretch>
                <a:fillRect/>
              </a:stretch>
            </p:blipFill>
            <p:spPr>
              <a:xfrm>
                <a:off x="7717281" y="8848"/>
                <a:ext cx="624618" cy="6840305"/>
              </a:xfrm>
              <a:prstGeom prst="rect">
                <a:avLst/>
              </a:prstGeom>
            </p:spPr>
          </p:pic>
        </p:grpSp>
      </p:grpSp>
      <p:sp>
        <p:nvSpPr>
          <p:cNvPr id="8" name="矩形 7"/>
          <p:cNvSpPr/>
          <p:nvPr userDrawn="1"/>
        </p:nvSpPr>
        <p:spPr>
          <a:xfrm>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userDrawn="1"/>
        </p:nvSpPr>
        <p:spPr>
          <a:xfrm flipH="1">
            <a:off x="0" y="0"/>
            <a:ext cx="12192000" cy="6858000"/>
          </a:xfrm>
          <a:prstGeom prst="rect">
            <a:avLst/>
          </a:prstGeom>
          <a:gradFill flip="none" rotWithShape="1">
            <a:gsLst>
              <a:gs pos="25000">
                <a:schemeClr val="accent1">
                  <a:alpha val="0"/>
                </a:schemeClr>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endParaRPr>
          </a:p>
        </p:txBody>
      </p:sp>
      <p:sp>
        <p:nvSpPr>
          <p:cNvPr id="10" name="矩形 9"/>
          <p:cNvSpPr/>
          <p:nvPr userDrawn="1"/>
        </p:nvSpPr>
        <p:spPr>
          <a:xfrm>
            <a:off x="0" y="1"/>
            <a:ext cx="12192000" cy="68579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101939"/>
            <a:ext cx="2014538" cy="14384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V="1">
            <a:off x="8553365" y="3958736"/>
            <a:ext cx="1585998" cy="1012697"/>
          </a:xfrm>
          <a:custGeom>
            <a:avLst/>
            <a:gdLst>
              <a:gd name="connsiteX0" fmla="*/ 0 w 1625778"/>
              <a:gd name="connsiteY0" fmla="*/ 1401532 h 1401532"/>
              <a:gd name="connsiteX1" fmla="*/ 812889 w 1625778"/>
              <a:gd name="connsiteY1" fmla="*/ 0 h 1401532"/>
              <a:gd name="connsiteX2" fmla="*/ 1625778 w 1625778"/>
              <a:gd name="connsiteY2" fmla="*/ 1401532 h 1401532"/>
              <a:gd name="connsiteX3" fmla="*/ 0 w 1625778"/>
              <a:gd name="connsiteY3" fmla="*/ 1401532 h 1401532"/>
              <a:gd name="connsiteX0-1" fmla="*/ 0 w 1625778"/>
              <a:gd name="connsiteY0-2" fmla="*/ 1401532 h 1401532"/>
              <a:gd name="connsiteX1-3" fmla="*/ 812889 w 1625778"/>
              <a:gd name="connsiteY1-4" fmla="*/ 0 h 1401532"/>
              <a:gd name="connsiteX2-5" fmla="*/ 1625778 w 1625778"/>
              <a:gd name="connsiteY2-6" fmla="*/ 1401532 h 1401532"/>
              <a:gd name="connsiteX3-7" fmla="*/ 0 w 1625778"/>
              <a:gd name="connsiteY3-8" fmla="*/ 1401532 h 1401532"/>
              <a:gd name="connsiteX0-9" fmla="*/ 0 w 1625778"/>
              <a:gd name="connsiteY0-10" fmla="*/ 1401532 h 1401532"/>
              <a:gd name="connsiteX1-11" fmla="*/ 812889 w 1625778"/>
              <a:gd name="connsiteY1-12" fmla="*/ 0 h 1401532"/>
              <a:gd name="connsiteX2-13" fmla="*/ 1625778 w 1625778"/>
              <a:gd name="connsiteY2-14" fmla="*/ 1401532 h 1401532"/>
              <a:gd name="connsiteX3-15" fmla="*/ 0 w 1625778"/>
              <a:gd name="connsiteY3-16" fmla="*/ 1401532 h 1401532"/>
            </a:gdLst>
            <a:ahLst/>
            <a:cxnLst>
              <a:cxn ang="0">
                <a:pos x="connsiteX0-1" y="connsiteY0-2"/>
              </a:cxn>
              <a:cxn ang="0">
                <a:pos x="connsiteX1-3" y="connsiteY1-4"/>
              </a:cxn>
              <a:cxn ang="0">
                <a:pos x="connsiteX2-5" y="connsiteY2-6"/>
              </a:cxn>
              <a:cxn ang="0">
                <a:pos x="connsiteX3-7" y="connsiteY3-8"/>
              </a:cxn>
            </a:cxnLst>
            <a:rect l="l" t="t" r="r" b="b"/>
            <a:pathLst>
              <a:path w="1625778" h="1401532">
                <a:moveTo>
                  <a:pt x="0" y="1401532"/>
                </a:moveTo>
                <a:cubicBezTo>
                  <a:pt x="270963" y="934355"/>
                  <a:pt x="-524874" y="562427"/>
                  <a:pt x="812889" y="0"/>
                </a:cubicBezTo>
                <a:cubicBezTo>
                  <a:pt x="2131602" y="524327"/>
                  <a:pt x="1354815" y="934355"/>
                  <a:pt x="1625778" y="1401532"/>
                </a:cubicBezTo>
                <a:lnTo>
                  <a:pt x="0" y="1401532"/>
                </a:lnTo>
                <a:close/>
              </a:path>
            </a:pathLst>
          </a:custGeom>
          <a:gradFill>
            <a:gsLst>
              <a:gs pos="7000">
                <a:schemeClr val="accent1"/>
              </a:gs>
              <a:gs pos="49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方正大标宋简体" panose="02010601030101010101" pitchFamily="2" charset="-122"/>
                <a:ea typeface="方正大标宋简体" panose="02010601030101010101" pitchFamily="2" charset="-122"/>
              </a:defRPr>
            </a:lvl1pPr>
          </a:lstStyle>
          <a:p>
            <a:pPr lvl="0"/>
            <a:r>
              <a:rPr lang="zh-CN" altLang="en-US" dirty="0"/>
              <a:t>第几部分 </a:t>
            </a:r>
            <a:r>
              <a:rPr kumimoji="0" lang="zh-CN" altLang="en-US" sz="2800" b="0" i="0" u="none" strike="noStrike" kern="1200" cap="none" spc="100" normalizeH="0" baseline="0" noProof="0" dirty="0">
                <a:ln>
                  <a:noFill/>
                </a:ln>
                <a:blipFill>
                  <a:blip r:embed="rId3"/>
                  <a:stretch>
                    <a:fillRect/>
                  </a:stretch>
                </a:blipFill>
                <a:effectLst/>
                <a:uLnTx/>
                <a:uFillTx/>
                <a:latin typeface="方正大标宋简体" panose="02010601030101010101"/>
                <a:ea typeface="方正大标宋简体" panose="02010601030101010101"/>
                <a:cs typeface="+mn-cs"/>
                <a:sym typeface="Wingdings 3" panose="05040102010807070707" pitchFamily="18" charset="2"/>
              </a:rPr>
              <a:t></a:t>
            </a:r>
            <a:endParaRPr lang="zh-CN" altLang="en-US" dirty="0"/>
          </a:p>
        </p:txBody>
      </p:sp>
      <p:sp>
        <p:nvSpPr>
          <p:cNvPr id="122" name="文本占位符 15"/>
          <p:cNvSpPr>
            <a:spLocks noGrp="1"/>
          </p:cNvSpPr>
          <p:nvPr>
            <p:ph type="body" sz="quarter" idx="13" hasCustomPrompt="1"/>
          </p:nvPr>
        </p:nvSpPr>
        <p:spPr>
          <a:xfrm>
            <a:off x="510342" y="2780189"/>
            <a:ext cx="7197752" cy="606922"/>
          </a:xfrm>
          <a:prstGeom prst="rect">
            <a:avLst/>
          </a:prstGeom>
        </p:spPr>
        <p:txBody>
          <a:bodyPr/>
          <a:lstStyle>
            <a:lvl1pPr marL="0" indent="0">
              <a:buNone/>
              <a:defRPr sz="4400" spc="100" baseline="0">
                <a:solidFill>
                  <a:schemeClr val="bg1"/>
                </a:solidFill>
                <a:latin typeface="方正大标宋简体" panose="02010601030101010101" pitchFamily="2" charset="-122"/>
                <a:ea typeface="方正大标宋简体" panose="02010601030101010101" pitchFamily="2"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34100"/>
            <a:ext cx="12192000" cy="7239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dirty="0">
              <a:cs typeface="+mn-ea"/>
            </a:endParaRPr>
          </a:p>
        </p:txBody>
      </p:sp>
      <p:sp>
        <p:nvSpPr>
          <p:cNvPr id="63" name="文本框 62"/>
          <p:cNvSpPr txBox="1"/>
          <p:nvPr userDrawn="1"/>
        </p:nvSpPr>
        <p:spPr>
          <a:xfrm>
            <a:off x="566125" y="6359346"/>
            <a:ext cx="2206444" cy="273408"/>
          </a:xfrm>
          <a:prstGeom prst="rect">
            <a:avLst/>
          </a:prstGeom>
          <a:noFill/>
        </p:spPr>
        <p:txBody>
          <a:bodyPr wrap="square" rtlCol="0">
            <a:spAutoFit/>
          </a:bodyPr>
          <a:lstStyle/>
          <a:p>
            <a:pPr algn="dist">
              <a:lnSpc>
                <a:spcPct val="130000"/>
              </a:lnSpc>
            </a:pPr>
            <a:r>
              <a:rPr lang="zh-CN" altLang="en-US" sz="1000" spc="100" dirty="0">
                <a:solidFill>
                  <a:schemeClr val="tx1">
                    <a:lumMod val="65000"/>
                    <a:lumOff val="35000"/>
                  </a:schemeClr>
                </a:solidFill>
              </a:rPr>
              <a:t>德才兼备 知行合一</a:t>
            </a:r>
          </a:p>
        </p:txBody>
      </p:sp>
      <p:cxnSp>
        <p:nvCxnSpPr>
          <p:cNvPr id="93" name="直接连接符 92"/>
          <p:cNvCxnSpPr/>
          <p:nvPr userDrawn="1"/>
        </p:nvCxnSpPr>
        <p:spPr>
          <a:xfrm>
            <a:off x="660400" y="6400802"/>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userDrawn="1"/>
        </p:nvCxnSpPr>
        <p:spPr>
          <a:xfrm>
            <a:off x="660400" y="6613523"/>
            <a:ext cx="2014538" cy="0"/>
          </a:xfrm>
          <a:prstGeom prst="line">
            <a:avLst/>
          </a:prstGeom>
          <a:ln w="381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15" name="图片 114" descr="图片包含 物体&#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3676" y="6304421"/>
            <a:ext cx="1713663" cy="36905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背景2-图书馆">
    <p:spTree>
      <p:nvGrpSpPr>
        <p:cNvPr id="1" name=""/>
        <p:cNvGrpSpPr/>
        <p:nvPr/>
      </p:nvGrpSpPr>
      <p:grpSpPr>
        <a:xfrm>
          <a:off x="0" y="0"/>
          <a:ext cx="0" cy="0"/>
          <a:chOff x="0" y="0"/>
          <a:chExt cx="0" cy="0"/>
        </a:xfrm>
      </p:grpSpPr>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2">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cxnSp>
        <p:nvCxnSpPr>
          <p:cNvPr id="85" name="直接连接符 84"/>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标题 37"/>
          <p:cNvSpPr>
            <a:spLocks noGrp="1"/>
          </p:cNvSpPr>
          <p:nvPr>
            <p:ph type="title"/>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60"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pic>
        <p:nvPicPr>
          <p:cNvPr id="53" name="图片 52"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7661"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grpSp>
        <p:nvGrpSpPr>
          <p:cNvPr id="28" name="组合 27"/>
          <p:cNvGrpSpPr/>
          <p:nvPr userDrawn="1"/>
        </p:nvGrpSpPr>
        <p:grpSpPr>
          <a:xfrm>
            <a:off x="0" y="122428"/>
            <a:ext cx="340853" cy="699305"/>
            <a:chOff x="0" y="118204"/>
            <a:chExt cx="340853" cy="699305"/>
          </a:xfrm>
        </p:grpSpPr>
        <p:pic>
          <p:nvPicPr>
            <p:cNvPr id="29" name="图片 28"/>
            <p:cNvPicPr>
              <a:picLocks noChangeAspect="1"/>
            </p:cNvPicPr>
            <p:nvPr userDrawn="1"/>
          </p:nvPicPr>
          <p:blipFill>
            <a:blip r:embed="rId2">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30" name="任意多边形: 形状 29"/>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userDrawn="1"/>
        </p:nvCxnSpPr>
        <p:spPr>
          <a:xfrm>
            <a:off x="442913" y="64166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sp>
        <p:nvSpPr>
          <p:cNvPr id="38" name="文本框 37"/>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39" name="图片 38"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人物介绍">
    <p:spTree>
      <p:nvGrpSpPr>
        <p:cNvPr id="1" name=""/>
        <p:cNvGrpSpPr/>
        <p:nvPr/>
      </p:nvGrpSpPr>
      <p:grpSpPr>
        <a:xfrm>
          <a:off x="0" y="0"/>
          <a:ext cx="0" cy="0"/>
          <a:chOff x="0" y="0"/>
          <a:chExt cx="0" cy="0"/>
        </a:xfrm>
      </p:grpSpPr>
      <p:grpSp>
        <p:nvGrpSpPr>
          <p:cNvPr id="54" name="组合 53"/>
          <p:cNvGrpSpPr/>
          <p:nvPr userDrawn="1"/>
        </p:nvGrpSpPr>
        <p:grpSpPr>
          <a:xfrm>
            <a:off x="0" y="122428"/>
            <a:ext cx="340853" cy="699305"/>
            <a:chOff x="0" y="118204"/>
            <a:chExt cx="340853" cy="699305"/>
          </a:xfrm>
        </p:grpSpPr>
        <p:pic>
          <p:nvPicPr>
            <p:cNvPr id="55" name="图片 54"/>
            <p:cNvPicPr>
              <a:picLocks noChangeAspect="1"/>
            </p:cNvPicPr>
            <p:nvPr userDrawn="1"/>
          </p:nvPicPr>
          <p:blipFill>
            <a:blip r:embed="rId2">
              <a:duotone>
                <a:prstClr val="black"/>
                <a:schemeClr val="accent1">
                  <a:tint val="45000"/>
                  <a:satMod val="400000"/>
                </a:schemeClr>
              </a:duotone>
            </a:blip>
            <a:srcRect t="5542" r="81695" b="72735"/>
            <a:stretch>
              <a:fillRect/>
            </a:stretch>
          </p:blipFill>
          <p:spPr>
            <a:xfrm>
              <a:off x="0" y="118206"/>
              <a:ext cx="340853" cy="699303"/>
            </a:xfrm>
            <a:custGeom>
              <a:avLst/>
              <a:gdLst>
                <a:gd name="connsiteX0" fmla="*/ 0 w 340853"/>
                <a:gd name="connsiteY0" fmla="*/ 0 h 699303"/>
                <a:gd name="connsiteX1" fmla="*/ 340853 w 340853"/>
                <a:gd name="connsiteY1" fmla="*/ 0 h 699303"/>
                <a:gd name="connsiteX2" fmla="*/ 195974 w 340853"/>
                <a:gd name="connsiteY2" fmla="*/ 699303 h 699303"/>
                <a:gd name="connsiteX3" fmla="*/ 0 w 340853"/>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340853" h="699303">
                  <a:moveTo>
                    <a:pt x="0" y="0"/>
                  </a:moveTo>
                  <a:lnTo>
                    <a:pt x="340853" y="0"/>
                  </a:lnTo>
                  <a:lnTo>
                    <a:pt x="195974" y="699303"/>
                  </a:lnTo>
                  <a:lnTo>
                    <a:pt x="0" y="699303"/>
                  </a:lnTo>
                  <a:close/>
                </a:path>
              </a:pathLst>
            </a:custGeom>
          </p:spPr>
        </p:pic>
        <p:sp>
          <p:nvSpPr>
            <p:cNvPr id="56" name="任意多边形: 形状 55"/>
            <p:cNvSpPr/>
            <p:nvPr userDrawn="1"/>
          </p:nvSpPr>
          <p:spPr>
            <a:xfrm>
              <a:off x="0" y="118205"/>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userDrawn="1"/>
          </p:nvSpPr>
          <p:spPr>
            <a:xfrm>
              <a:off x="0" y="118204"/>
              <a:ext cx="340853"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a:off x="238840" y="356903"/>
              <a:ext cx="58818"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连接符 84"/>
          <p:cNvCxnSpPr/>
          <p:nvPr userDrawn="1"/>
        </p:nvCxnSpPr>
        <p:spPr>
          <a:xfrm>
            <a:off x="442913" y="6420247"/>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userDrawn="1"/>
        </p:nvSpPr>
        <p:spPr>
          <a:xfrm>
            <a:off x="12146281" y="336478"/>
            <a:ext cx="45719" cy="265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标题 37"/>
          <p:cNvSpPr>
            <a:spLocks noGrp="1"/>
          </p:cNvSpPr>
          <p:nvPr>
            <p:ph type="title" hasCustomPrompt="1"/>
          </p:nvPr>
        </p:nvSpPr>
        <p:spPr>
          <a:xfrm>
            <a:off x="342176" y="226222"/>
            <a:ext cx="9378534" cy="503161"/>
          </a:xfrm>
          <a:prstGeom prst="rect">
            <a:avLst/>
          </a:prstGeom>
        </p:spPr>
        <p:txBody>
          <a:bodyPr/>
          <a:lstStyle>
            <a:lvl1pPr>
              <a:lnSpc>
                <a:spcPct val="100000"/>
              </a:lnSpc>
              <a:defRPr sz="2800" spc="100" baseline="0">
                <a:solidFill>
                  <a:schemeClr val="tx1">
                    <a:lumMod val="75000"/>
                    <a:lumOff val="25000"/>
                  </a:schemeClr>
                </a:solidFill>
              </a:defRPr>
            </a:lvl1pPr>
          </a:lstStyle>
          <a:p>
            <a:r>
              <a:rPr lang="zh-CN" altLang="en-US" dirty="0"/>
              <a:t>这是个人介绍页版式</a:t>
            </a:r>
          </a:p>
        </p:txBody>
      </p:sp>
      <p:sp>
        <p:nvSpPr>
          <p:cNvPr id="64" name="灯片编号占位符 5"/>
          <p:cNvSpPr>
            <a:spLocks noGrp="1"/>
          </p:cNvSpPr>
          <p:nvPr>
            <p:ph type="sldNum" sz="quarter" idx="12"/>
          </p:nvPr>
        </p:nvSpPr>
        <p:spPr>
          <a:xfrm>
            <a:off x="10854043" y="6492876"/>
            <a:ext cx="914093" cy="291556"/>
          </a:xfrm>
          <a:prstGeom prst="rect">
            <a:avLst/>
          </a:prstGeom>
        </p:spPr>
        <p:txBody>
          <a:bodyPr rIns="0"/>
          <a:lstStyle>
            <a:lvl1pPr algn="r">
              <a:defRPr sz="1200">
                <a:solidFill>
                  <a:schemeClr val="tx1">
                    <a:lumMod val="65000"/>
                    <a:lumOff val="35000"/>
                  </a:schemeClr>
                </a:solidFill>
              </a:defRPr>
            </a:lvl1pPr>
          </a:lstStyle>
          <a:p>
            <a:r>
              <a:rPr lang="zh-CN" altLang="en-US" dirty="0"/>
              <a:t>  </a:t>
            </a:r>
            <a:r>
              <a:rPr lang="en-US" altLang="zh-CN" sz="1150" spc="90" dirty="0"/>
              <a:t>Page </a:t>
            </a:r>
            <a:fld id="{7CFB1EEF-B761-4911-A2FD-18DBD3241D03}" type="slidenum">
              <a:rPr lang="zh-CN" altLang="en-US" sz="1150" spc="90" dirty="0" smtClean="0"/>
              <a:t>‹#›</a:t>
            </a:fld>
            <a:endParaRPr lang="zh-CN" altLang="en-US" sz="1150" spc="90" dirty="0"/>
          </a:p>
        </p:txBody>
      </p:sp>
      <p:sp>
        <p:nvSpPr>
          <p:cNvPr id="65" name="图片占位符 64"/>
          <p:cNvSpPr>
            <a:spLocks noGrp="1"/>
          </p:cNvSpPr>
          <p:nvPr>
            <p:ph type="pic" sz="quarter" idx="13"/>
          </p:nvPr>
        </p:nvSpPr>
        <p:spPr>
          <a:xfrm>
            <a:off x="1316579" y="2085390"/>
            <a:ext cx="1792708" cy="1792708"/>
          </a:xfrm>
          <a:custGeom>
            <a:avLst/>
            <a:gdLst>
              <a:gd name="connsiteX0" fmla="*/ 1023845 w 2047690"/>
              <a:gd name="connsiteY0" fmla="*/ 0 h 2047690"/>
              <a:gd name="connsiteX1" fmla="*/ 2047690 w 2047690"/>
              <a:gd name="connsiteY1" fmla="*/ 1023845 h 2047690"/>
              <a:gd name="connsiteX2" fmla="*/ 1023845 w 2047690"/>
              <a:gd name="connsiteY2" fmla="*/ 2047690 h 2047690"/>
              <a:gd name="connsiteX3" fmla="*/ 0 w 2047690"/>
              <a:gd name="connsiteY3" fmla="*/ 1023845 h 2047690"/>
              <a:gd name="connsiteX4" fmla="*/ 1023845 w 2047690"/>
              <a:gd name="connsiteY4" fmla="*/ 0 h 204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690" h="2047690">
                <a:moveTo>
                  <a:pt x="1023845" y="0"/>
                </a:moveTo>
                <a:cubicBezTo>
                  <a:pt x="1589299" y="0"/>
                  <a:pt x="2047690" y="458391"/>
                  <a:pt x="2047690" y="1023845"/>
                </a:cubicBezTo>
                <a:cubicBezTo>
                  <a:pt x="2047690" y="1589299"/>
                  <a:pt x="1589299" y="2047690"/>
                  <a:pt x="1023845" y="2047690"/>
                </a:cubicBezTo>
                <a:cubicBezTo>
                  <a:pt x="458391" y="2047690"/>
                  <a:pt x="0" y="1589299"/>
                  <a:pt x="0" y="1023845"/>
                </a:cubicBezTo>
                <a:cubicBezTo>
                  <a:pt x="0" y="458391"/>
                  <a:pt x="458391" y="0"/>
                  <a:pt x="1023845" y="0"/>
                </a:cubicBezTo>
                <a:close/>
              </a:path>
            </a:pathLst>
          </a:custGeom>
          <a:solidFill>
            <a:schemeClr val="accent2">
              <a:lumMod val="40000"/>
              <a:lumOff val="60000"/>
            </a:schemeClr>
          </a:solidFill>
          <a:ln w="98425">
            <a:solidFill>
              <a:schemeClr val="bg1"/>
            </a:solidFill>
            <a:miter lim="800000"/>
          </a:ln>
          <a:effectLst>
            <a:outerShdw blurRad="698500" dist="406400" dir="5400000" sx="97000" sy="97000" algn="t" rotWithShape="0">
              <a:prstClr val="black">
                <a:alpha val="26000"/>
              </a:prstClr>
            </a:outerShdw>
          </a:effectLst>
        </p:spPr>
        <p:txBody>
          <a:bodyPr wrap="square">
            <a:noAutofit/>
          </a:bodyPr>
          <a:lstStyle>
            <a:lvl1pPr>
              <a:defRPr lang="zh-CN" altLang="en-US"/>
            </a:lvl1pPr>
          </a:lstStyle>
          <a:p>
            <a:pPr lvl="0"/>
            <a:endParaRPr lang="zh-CN" altLang="en-US"/>
          </a:p>
        </p:txBody>
      </p:sp>
      <p:sp>
        <p:nvSpPr>
          <p:cNvPr id="53" name="文本框 52"/>
          <p:cNvSpPr txBox="1"/>
          <p:nvPr userDrawn="1"/>
        </p:nvSpPr>
        <p:spPr>
          <a:xfrm>
            <a:off x="347663" y="6474097"/>
            <a:ext cx="1964352" cy="291555"/>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rPr>
              <a:t>德才兼备 知行合一</a:t>
            </a:r>
          </a:p>
        </p:txBody>
      </p:sp>
      <p:pic>
        <p:nvPicPr>
          <p:cNvPr id="61" name="图片 60" descr="图片包含 物体&#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8851" y="202812"/>
            <a:ext cx="2124742" cy="45758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版权声明"/>
          <p:cNvSpPr/>
          <p:nvPr userDrawn="1">
            <p:custDataLst>
              <p:tags r:id="rId25"/>
            </p:custDataLst>
          </p:nvPr>
        </p:nvSpPr>
        <p:spPr>
          <a:xfrm>
            <a:off x="4022627" y="5904407"/>
            <a:ext cx="4146746" cy="797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spc="100" dirty="0">
              <a:ln>
                <a:noFill/>
              </a:ln>
              <a:solidFill>
                <a:schemeClr val="bg1"/>
              </a:solidFill>
            </a:endParaRPr>
          </a:p>
          <a:p>
            <a:pPr algn="ctr"/>
            <a:r>
              <a:rPr lang="en-US" altLang="zh-CN" sz="900" spc="100" dirty="0">
                <a:ln>
                  <a:noFill/>
                </a:ln>
                <a:solidFill>
                  <a:schemeClr val="bg1"/>
                </a:solidFill>
              </a:rPr>
              <a:t>Copyright © 2018 </a:t>
            </a:r>
            <a:r>
              <a:rPr lang="zh-CN" altLang="en-US" sz="900" spc="100" dirty="0">
                <a:ln>
                  <a:noFill/>
                </a:ln>
                <a:solidFill>
                  <a:schemeClr val="bg1"/>
                </a:solidFill>
              </a:rPr>
              <a:t>芃苇</a:t>
            </a:r>
            <a:r>
              <a:rPr lang="en-US" altLang="zh-CN" sz="900" spc="100" dirty="0">
                <a:ln>
                  <a:noFill/>
                </a:ln>
                <a:solidFill>
                  <a:schemeClr val="bg1"/>
                </a:solidFill>
              </a:rPr>
              <a:t>_PengV. All Rights Reserved. </a:t>
            </a:r>
          </a:p>
        </p:txBody>
      </p:sp>
      <p:sp>
        <p:nvSpPr>
          <p:cNvPr id="2" name="矩形 1"/>
          <p:cNvSpPr/>
          <p:nvPr userDrawn="1"/>
        </p:nvSpPr>
        <p:spPr>
          <a:xfrm>
            <a:off x="-1683657" y="-1567542"/>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51543" y="-1567542"/>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3251543" y="7837715"/>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683658" y="7837715"/>
            <a:ext cx="653143"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139089" y="2642324"/>
            <a:ext cx="6236023" cy="1089529"/>
          </a:xfrm>
        </p:spPr>
        <p:txBody>
          <a:bodyPr/>
          <a:lstStyle/>
          <a:p>
            <a:r>
              <a:rPr lang="en-US" altLang="zh-CN" b="0" i="0" dirty="0">
                <a:solidFill>
                  <a:srgbClr val="000000"/>
                </a:solidFill>
                <a:effectLst/>
                <a:latin typeface="+mj-ea"/>
                <a:ea typeface="+mj-ea"/>
              </a:rPr>
              <a:t>2021“</a:t>
            </a:r>
            <a:r>
              <a:rPr lang="zh-CN" altLang="en-US" b="0" i="0" dirty="0">
                <a:solidFill>
                  <a:srgbClr val="000000"/>
                </a:solidFill>
                <a:effectLst/>
                <a:latin typeface="+mj-ea"/>
                <a:ea typeface="+mj-ea"/>
              </a:rPr>
              <a:t>智荟杯”浦发百度高校极客挑战赛</a:t>
            </a:r>
            <a:endParaRPr dirty="0">
              <a:latin typeface="+mj-ea"/>
              <a:ea typeface="+mj-ea"/>
            </a:endParaRPr>
          </a:p>
        </p:txBody>
      </p:sp>
      <p:sp>
        <p:nvSpPr>
          <p:cNvPr id="88" name="文本占位符 87"/>
          <p:cNvSpPr>
            <a:spLocks noGrp="1"/>
          </p:cNvSpPr>
          <p:nvPr>
            <p:ph type="body" sz="quarter" idx="16"/>
          </p:nvPr>
        </p:nvSpPr>
        <p:spPr>
          <a:xfrm>
            <a:off x="5139089" y="4023897"/>
            <a:ext cx="4065361" cy="1163204"/>
          </a:xfrm>
        </p:spPr>
        <p:txBody>
          <a:bodyPr/>
          <a:lstStyle/>
          <a:p>
            <a:r>
              <a:rPr lang="zh-CN" altLang="en-US" b="1" dirty="0">
                <a:latin typeface="+mn-ea"/>
              </a:rPr>
              <a:t>指导教师：李舟军</a:t>
            </a:r>
            <a:r>
              <a:rPr lang="en-US" altLang="zh-CN" b="1" dirty="0">
                <a:latin typeface="+mn-ea"/>
              </a:rPr>
              <a:t>	</a:t>
            </a:r>
          </a:p>
          <a:p>
            <a:r>
              <a:rPr lang="zh-CN" altLang="en-US" b="1" dirty="0">
                <a:latin typeface="+mn-ea"/>
              </a:rPr>
              <a:t>小组成员：何逸宸</a:t>
            </a:r>
            <a:r>
              <a:rPr lang="zh-CN" altLang="en-US" dirty="0">
                <a:latin typeface="+mn-ea"/>
              </a:rPr>
              <a:t>；金代圣；白佳奇</a:t>
            </a:r>
            <a:endParaRPr lang="en-US" altLang="zh-CN" dirty="0">
              <a:latin typeface="+mn-ea"/>
            </a:endParaRPr>
          </a:p>
          <a:p>
            <a:r>
              <a:rPr lang="zh-CN" altLang="en-US" b="1" dirty="0">
                <a:latin typeface="+mn-ea"/>
              </a:rPr>
              <a:t>答辩团队：北京航空航天大学</a:t>
            </a:r>
          </a:p>
        </p:txBody>
      </p:sp>
      <p:grpSp>
        <p:nvGrpSpPr>
          <p:cNvPr id="3" name="组合 2"/>
          <p:cNvGrpSpPr/>
          <p:nvPr/>
        </p:nvGrpSpPr>
        <p:grpSpPr>
          <a:xfrm>
            <a:off x="5287964" y="6979921"/>
            <a:ext cx="6904036" cy="685799"/>
            <a:chOff x="0" y="-754379"/>
            <a:chExt cx="6904036" cy="685799"/>
          </a:xfrm>
        </p:grpSpPr>
        <p:grpSp>
          <p:nvGrpSpPr>
            <p:cNvPr id="25" name="组合 24"/>
            <p:cNvGrpSpPr/>
            <p:nvPr/>
          </p:nvGrpSpPr>
          <p:grpSpPr>
            <a:xfrm>
              <a:off x="0" y="-754379"/>
              <a:ext cx="6904036" cy="685799"/>
              <a:chOff x="1786550" y="-904875"/>
              <a:chExt cx="6904036" cy="685799"/>
            </a:xfrm>
          </p:grpSpPr>
          <p:sp>
            <p:nvSpPr>
              <p:cNvPr id="26" name="矩形 25"/>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43430" y="-776742"/>
                <a:ext cx="364639" cy="429532"/>
                <a:chOff x="202990" y="7474403"/>
                <a:chExt cx="364639" cy="429532"/>
              </a:xfrm>
            </p:grpSpPr>
            <p:sp>
              <p:nvSpPr>
                <p:cNvPr id="33" name="椭圆 32"/>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1" name="等腰三角形 30"/>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右键单击左侧缩略图 </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版式 </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选择</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封面</a:t>
                </a:r>
                <a:r>
                  <a:rPr lang="en-US" altLang="zh-CN" spc="100" dirty="0">
                    <a:solidFill>
                      <a:schemeClr val="tx1">
                        <a:lumMod val="65000"/>
                        <a:lumOff val="35000"/>
                      </a:schemeClr>
                    </a:solidFill>
                    <a:sym typeface="Wingdings" panose="05000000000000000000" pitchFamily="2" charset="2"/>
                  </a:rPr>
                  <a:t>-1】</a:t>
                </a:r>
                <a:endParaRPr lang="zh-CN" altLang="en-US" spc="100" dirty="0">
                  <a:solidFill>
                    <a:schemeClr val="tx1">
                      <a:lumMod val="65000"/>
                      <a:lumOff val="35000"/>
                    </a:schemeClr>
                  </a:solidFill>
                </a:endParaRPr>
              </a:p>
            </p:txBody>
          </p:sp>
        </p:grpSp>
        <p:sp>
          <p:nvSpPr>
            <p:cNvPr id="15" name="文本框 14"/>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nvGrpSpPr>
          <p:cNvPr id="16" name="组合 15"/>
          <p:cNvGrpSpPr/>
          <p:nvPr/>
        </p:nvGrpSpPr>
        <p:grpSpPr>
          <a:xfrm>
            <a:off x="0" y="6978071"/>
            <a:ext cx="4495800" cy="685799"/>
            <a:chOff x="3848092" y="3086101"/>
            <a:chExt cx="4495800" cy="685799"/>
          </a:xfrm>
        </p:grpSpPr>
        <p:sp>
          <p:nvSpPr>
            <p:cNvPr id="17" name="矩形 16"/>
            <p:cNvSpPr/>
            <p:nvPr/>
          </p:nvSpPr>
          <p:spPr>
            <a:xfrm>
              <a:off x="3848092" y="3086101"/>
              <a:ext cx="4495800" cy="685799"/>
            </a:xfrm>
            <a:prstGeom prst="rect">
              <a:avLst/>
            </a:prstGeom>
            <a:solidFill>
              <a:schemeClr val="bg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flipH="1">
              <a:off x="3848092" y="3086101"/>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004972" y="3214234"/>
              <a:ext cx="364639" cy="429532"/>
              <a:chOff x="202990" y="7474403"/>
              <a:chExt cx="364639" cy="429532"/>
            </a:xfrm>
          </p:grpSpPr>
          <p:sp>
            <p:nvSpPr>
              <p:cNvPr id="24" name="椭圆 23"/>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0" name="直接连接符 19"/>
            <p:cNvCxnSpPr/>
            <p:nvPr/>
          </p:nvCxnSpPr>
          <p:spPr>
            <a:xfrm>
              <a:off x="4508492" y="3214234"/>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rot="5400000">
              <a:off x="4504834" y="3406140"/>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554213" y="3244334"/>
              <a:ext cx="3283668" cy="369332"/>
            </a:xfrm>
            <a:prstGeom prst="rect">
              <a:avLst/>
            </a:prstGeom>
            <a:noFill/>
          </p:spPr>
          <p:txBody>
            <a:bodyPr wrap="square" rtlCol="0">
              <a:spAutoFit/>
            </a:bodyPr>
            <a:lstStyle/>
            <a:p>
              <a:pPr algn="l"/>
              <a:r>
                <a:rPr lang="en-US" altLang="zh-CN" spc="100" dirty="0">
                  <a:solidFill>
                    <a:schemeClr val="tx1">
                      <a:lumMod val="65000"/>
                      <a:lumOff val="35000"/>
                    </a:schemeClr>
                  </a:solidFill>
                </a:rPr>
                <a:t>Ctrl + </a:t>
              </a:r>
              <a:r>
                <a:rPr lang="zh-CN" altLang="en-US" spc="100" dirty="0">
                  <a:solidFill>
                    <a:schemeClr val="tx1">
                      <a:lumMod val="65000"/>
                      <a:lumOff val="35000"/>
                    </a:schemeClr>
                  </a:solidFill>
                </a:rPr>
                <a:t>鼠标滚轮 </a:t>
              </a:r>
              <a:r>
                <a:rPr lang="en-US" altLang="zh-CN" spc="100" dirty="0">
                  <a:solidFill>
                    <a:schemeClr val="tx1">
                      <a:lumMod val="65000"/>
                      <a:lumOff val="35000"/>
                    </a:schemeClr>
                  </a:solidFill>
                </a:rPr>
                <a:t>= </a:t>
              </a:r>
              <a:r>
                <a:rPr lang="zh-CN" altLang="en-US" spc="100" dirty="0">
                  <a:solidFill>
                    <a:schemeClr val="tx1">
                      <a:lumMod val="65000"/>
                      <a:lumOff val="35000"/>
                    </a:schemeClr>
                  </a:solidFill>
                </a:rPr>
                <a:t>放大缩小</a:t>
              </a:r>
            </a:p>
          </p:txBody>
        </p:sp>
        <p:sp>
          <p:nvSpPr>
            <p:cNvPr id="23" name="文本框 22"/>
            <p:cNvSpPr txBox="1"/>
            <p:nvPr/>
          </p:nvSpPr>
          <p:spPr>
            <a:xfrm>
              <a:off x="8031410" y="3214234"/>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pic>
        <p:nvPicPr>
          <p:cNvPr id="7" name="图片 6">
            <a:extLst>
              <a:ext uri="{FF2B5EF4-FFF2-40B4-BE49-F238E27FC236}">
                <a16:creationId xmlns:a16="http://schemas.microsoft.com/office/drawing/2014/main" id="{9A49D38E-8655-45C4-8A5D-C7BF2F56A01E}"/>
              </a:ext>
            </a:extLst>
          </p:cNvPr>
          <p:cNvPicPr>
            <a:picLocks noChangeAspect="1"/>
          </p:cNvPicPr>
          <p:nvPr/>
        </p:nvPicPr>
        <p:blipFill>
          <a:blip r:embed="rId4"/>
          <a:stretch>
            <a:fillRect/>
          </a:stretch>
        </p:blipFill>
        <p:spPr>
          <a:xfrm>
            <a:off x="521519" y="1828318"/>
            <a:ext cx="3272504" cy="32013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p:txBody>
          <a:bodyPr/>
          <a:lstStyle/>
          <a:p>
            <a:pPr>
              <a:lnSpc>
                <a:spcPct val="100000"/>
              </a:lnSpc>
              <a:spcBef>
                <a:spcPts val="1200"/>
              </a:spcBef>
            </a:pPr>
            <a:r>
              <a:rPr lang="zh-CN" altLang="en-US" dirty="0"/>
              <a:t>数据增强</a:t>
            </a:r>
          </a:p>
        </p:txBody>
      </p:sp>
      <p:grpSp>
        <p:nvGrpSpPr>
          <p:cNvPr id="22" name="组合 21"/>
          <p:cNvGrpSpPr/>
          <p:nvPr/>
        </p:nvGrpSpPr>
        <p:grpSpPr>
          <a:xfrm>
            <a:off x="0" y="-754379"/>
            <a:ext cx="6904036" cy="685799"/>
            <a:chOff x="0" y="-754379"/>
            <a:chExt cx="6904036" cy="685799"/>
          </a:xfrm>
        </p:grpSpPr>
        <p:grpSp>
          <p:nvGrpSpPr>
            <p:cNvPr id="23" name="组合 22"/>
            <p:cNvGrpSpPr/>
            <p:nvPr/>
          </p:nvGrpSpPr>
          <p:grpSpPr>
            <a:xfrm>
              <a:off x="0" y="-754379"/>
              <a:ext cx="6904036" cy="685799"/>
              <a:chOff x="1786550" y="-904875"/>
              <a:chExt cx="6904036" cy="685799"/>
            </a:xfrm>
          </p:grpSpPr>
          <p:sp>
            <p:nvSpPr>
              <p:cNvPr id="25" name="矩形 24"/>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943430" y="-776742"/>
                <a:ext cx="364639" cy="429532"/>
                <a:chOff x="202990" y="7474403"/>
                <a:chExt cx="364639" cy="429532"/>
              </a:xfrm>
            </p:grpSpPr>
            <p:sp>
              <p:nvSpPr>
                <p:cNvPr id="31" name="椭圆 3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8" name="直接连接符 27"/>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Delete  </a:t>
                </a:r>
                <a:r>
                  <a:rPr lang="zh-CN" altLang="en-US" spc="100" dirty="0">
                    <a:solidFill>
                      <a:schemeClr val="tx1">
                        <a:lumMod val="65000"/>
                        <a:lumOff val="35000"/>
                      </a:schemeClr>
                    </a:solidFill>
                    <a:sym typeface="Wingdings" panose="05000000000000000000" pitchFamily="2" charset="2"/>
                  </a:rPr>
                  <a:t>点击图标，即可更改图片</a:t>
                </a:r>
                <a:endParaRPr lang="zh-CN" altLang="en-US" spc="100" dirty="0">
                  <a:solidFill>
                    <a:schemeClr val="tx1">
                      <a:lumMod val="65000"/>
                      <a:lumOff val="35000"/>
                    </a:schemeClr>
                  </a:solidFill>
                </a:endParaRPr>
              </a:p>
            </p:txBody>
          </p:sp>
        </p:grpSp>
        <p:sp>
          <p:nvSpPr>
            <p:cNvPr id="24" name="文本框 23"/>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nvGrpSpPr>
          <p:cNvPr id="33" name="组合 32"/>
          <p:cNvGrpSpPr/>
          <p:nvPr/>
        </p:nvGrpSpPr>
        <p:grpSpPr>
          <a:xfrm>
            <a:off x="7396818" y="-754379"/>
            <a:ext cx="4818284" cy="685799"/>
            <a:chOff x="-1" y="-754379"/>
            <a:chExt cx="4818284" cy="685799"/>
          </a:xfrm>
        </p:grpSpPr>
        <p:grpSp>
          <p:nvGrpSpPr>
            <p:cNvPr id="36" name="组合 35"/>
            <p:cNvGrpSpPr/>
            <p:nvPr/>
          </p:nvGrpSpPr>
          <p:grpSpPr>
            <a:xfrm>
              <a:off x="-1" y="-754379"/>
              <a:ext cx="4818284" cy="685799"/>
              <a:chOff x="1786549" y="-904875"/>
              <a:chExt cx="4818284" cy="685799"/>
            </a:xfrm>
          </p:grpSpPr>
          <p:sp>
            <p:nvSpPr>
              <p:cNvPr id="38" name="矩形 37"/>
              <p:cNvSpPr/>
              <p:nvPr/>
            </p:nvSpPr>
            <p:spPr>
              <a:xfrm>
                <a:off x="1786549" y="-904875"/>
                <a:ext cx="481828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943430" y="-776742"/>
                <a:ext cx="364639" cy="429532"/>
                <a:chOff x="202990" y="7474403"/>
                <a:chExt cx="364639" cy="429532"/>
              </a:xfrm>
            </p:grpSpPr>
            <p:sp>
              <p:nvSpPr>
                <p:cNvPr id="44" name="椭圆 43"/>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1" name="直接连接符 40"/>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492669" y="-746642"/>
                <a:ext cx="3790745" cy="369332"/>
              </a:xfrm>
              <a:prstGeom prst="rect">
                <a:avLst/>
              </a:prstGeom>
              <a:noFill/>
            </p:spPr>
            <p:txBody>
              <a:bodyPr wrap="square" rtlCol="0">
                <a:spAutoFit/>
              </a:bodyPr>
              <a:lstStyle/>
              <a:p>
                <a:r>
                  <a:rPr lang="zh-CN" altLang="en-US" spc="100" dirty="0">
                    <a:solidFill>
                      <a:schemeClr val="tx1">
                        <a:lumMod val="65000"/>
                        <a:lumOff val="35000"/>
                      </a:schemeClr>
                    </a:solidFill>
                  </a:rPr>
                  <a:t>点击左侧缩略图 </a:t>
                </a:r>
                <a:r>
                  <a:rPr lang="en-US" altLang="zh-CN" spc="100" dirty="0">
                    <a:solidFill>
                      <a:schemeClr val="tx1">
                        <a:lumMod val="65000"/>
                        <a:lumOff val="35000"/>
                      </a:schemeClr>
                    </a:solidFill>
                    <a:sym typeface="Wingdings" panose="05000000000000000000" pitchFamily="2" charset="2"/>
                  </a:rPr>
                  <a:t></a:t>
                </a:r>
                <a:r>
                  <a:rPr lang="en-US" altLang="zh-CN" spc="100" dirty="0">
                    <a:solidFill>
                      <a:schemeClr val="accent1"/>
                    </a:solidFill>
                    <a:sym typeface="Wingdings" panose="05000000000000000000" pitchFamily="2" charset="2"/>
                  </a:rPr>
                  <a:t> </a:t>
                </a:r>
                <a:r>
                  <a:rPr lang="zh-CN" altLang="en-US" spc="100" dirty="0">
                    <a:solidFill>
                      <a:schemeClr val="accent1"/>
                    </a:solidFill>
                    <a:sym typeface="Wingdings" panose="05000000000000000000" pitchFamily="2" charset="2"/>
                  </a:rPr>
                  <a:t>回车</a:t>
                </a:r>
                <a:r>
                  <a:rPr lang="zh-CN" altLang="en-US" spc="100" dirty="0">
                    <a:solidFill>
                      <a:schemeClr val="tx1">
                        <a:lumMod val="65000"/>
                        <a:lumOff val="35000"/>
                      </a:schemeClr>
                    </a:solidFill>
                  </a:rPr>
                  <a:t>添加新页</a:t>
                </a:r>
              </a:p>
            </p:txBody>
          </p:sp>
        </p:grpSp>
        <p:sp>
          <p:nvSpPr>
            <p:cNvPr id="37" name="文本框 36"/>
            <p:cNvSpPr txBox="1"/>
            <p:nvPr/>
          </p:nvSpPr>
          <p:spPr>
            <a:xfrm>
              <a:off x="4521768"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34" name="文本框 33">
            <a:extLst>
              <a:ext uri="{FF2B5EF4-FFF2-40B4-BE49-F238E27FC236}">
                <a16:creationId xmlns:a16="http://schemas.microsoft.com/office/drawing/2014/main" id="{EDEAEDB8-AD66-4C27-9BFE-2368F18E701F}"/>
              </a:ext>
            </a:extLst>
          </p:cNvPr>
          <p:cNvSpPr txBox="1"/>
          <p:nvPr/>
        </p:nvSpPr>
        <p:spPr>
          <a:xfrm>
            <a:off x="457370" y="1007145"/>
            <a:ext cx="7617722" cy="4843709"/>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342900" indent="-342900" algn="just">
              <a:lnSpc>
                <a:spcPct val="200000"/>
              </a:lnSpc>
              <a:buClr>
                <a:srgbClr val="C00000"/>
              </a:buClr>
              <a:buFont typeface="Wingdings" panose="05000000000000000000" pitchFamily="2" charset="2"/>
              <a:buChar char="u"/>
            </a:pPr>
            <a:r>
              <a:rPr lang="zh-CN" altLang="en-US" sz="1800" dirty="0">
                <a:solidFill>
                  <a:schemeClr val="accent1"/>
                </a:solidFill>
                <a:latin typeface="+mj-ea"/>
                <a:ea typeface="+mj-ea"/>
              </a:rPr>
              <a:t>用设计</a:t>
            </a:r>
            <a:r>
              <a:rPr lang="zh-CN" altLang="en-US" sz="1800">
                <a:solidFill>
                  <a:schemeClr val="accent1"/>
                </a:solidFill>
                <a:latin typeface="+mj-ea"/>
                <a:ea typeface="+mj-ea"/>
              </a:rPr>
              <a:t>的不同强弱程度的</a:t>
            </a:r>
            <a:r>
              <a:rPr lang="zh-CN" altLang="en-US" sz="1800" dirty="0">
                <a:solidFill>
                  <a:schemeClr val="accent1"/>
                </a:solidFill>
                <a:latin typeface="+mj-ea"/>
                <a:ea typeface="+mj-ea"/>
              </a:rPr>
              <a:t>策略对抗，以拿到比赛数据</a:t>
            </a:r>
            <a:endParaRPr lang="en-US" altLang="zh-CN" sz="1800" dirty="0">
              <a:solidFill>
                <a:schemeClr val="accent1"/>
              </a:solidFill>
              <a:latin typeface="+mj-ea"/>
              <a:ea typeface="+mj-ea"/>
            </a:endParaRPr>
          </a:p>
          <a:p>
            <a:pPr marL="800100" lvl="1" indent="-342900" algn="just">
              <a:lnSpc>
                <a:spcPct val="200000"/>
              </a:lnSpc>
              <a:buClr>
                <a:srgbClr val="C00000"/>
              </a:buClr>
              <a:buFont typeface="Wingdings" panose="05000000000000000000" pitchFamily="2" charset="2"/>
              <a:buChar char="u"/>
            </a:pPr>
            <a:r>
              <a:rPr lang="zh-CN" altLang="en-US" sz="1800" dirty="0">
                <a:latin typeface="+mj-ea"/>
                <a:ea typeface="+mj-ea"/>
              </a:rPr>
              <a:t>选取每次对局胜者决策序列 </a:t>
            </a:r>
            <a:r>
              <a:rPr lang="en-US" altLang="zh-CN" sz="1800" dirty="0">
                <a:latin typeface="+mj-ea"/>
                <a:ea typeface="+mj-ea"/>
              </a:rPr>
              <a:t>--</a:t>
            </a:r>
            <a:r>
              <a:rPr lang="zh-CN" altLang="en-US" sz="1800" dirty="0">
                <a:latin typeface="+mj-ea"/>
                <a:ea typeface="+mj-ea"/>
              </a:rPr>
              <a:t> 保证模型学到最优决策</a:t>
            </a:r>
            <a:endParaRPr lang="en-US" altLang="zh-CN" sz="1800" dirty="0">
              <a:latin typeface="+mj-ea"/>
              <a:ea typeface="+mj-ea"/>
            </a:endParaRPr>
          </a:p>
          <a:p>
            <a:pPr marL="800100" lvl="1" indent="-342900" algn="just">
              <a:lnSpc>
                <a:spcPct val="200000"/>
              </a:lnSpc>
              <a:buClr>
                <a:srgbClr val="C00000"/>
              </a:buClr>
              <a:buFont typeface="Wingdings" panose="05000000000000000000" pitchFamily="2" charset="2"/>
              <a:buChar char="u"/>
            </a:pPr>
            <a:r>
              <a:rPr lang="zh-CN" altLang="en-US" sz="1800" dirty="0">
                <a:latin typeface="+mj-ea"/>
                <a:ea typeface="+mj-ea"/>
              </a:rPr>
              <a:t>在策略决策后添加随机扰动 </a:t>
            </a:r>
            <a:r>
              <a:rPr lang="en-US" altLang="zh-CN" sz="1800" dirty="0">
                <a:latin typeface="+mj-ea"/>
                <a:ea typeface="+mj-ea"/>
              </a:rPr>
              <a:t>--</a:t>
            </a:r>
            <a:r>
              <a:rPr lang="zh-CN" altLang="en-US" sz="1800" dirty="0">
                <a:latin typeface="+mj-ea"/>
                <a:ea typeface="+mj-ea"/>
              </a:rPr>
              <a:t> 提高模型面对不同决策的泛化性</a:t>
            </a:r>
            <a:endParaRPr lang="en-US" altLang="zh-CN" sz="1800" dirty="0">
              <a:latin typeface="+mj-ea"/>
              <a:ea typeface="+mj-ea"/>
            </a:endParaRPr>
          </a:p>
          <a:p>
            <a:pPr marL="800100" lvl="1" indent="-342900" algn="just">
              <a:lnSpc>
                <a:spcPct val="200000"/>
              </a:lnSpc>
              <a:buClr>
                <a:srgbClr val="C00000"/>
              </a:buClr>
              <a:buFont typeface="Wingdings" panose="05000000000000000000" pitchFamily="2" charset="2"/>
              <a:buChar char="u"/>
            </a:pPr>
            <a:r>
              <a:rPr lang="zh-CN" altLang="en-US" sz="1800" dirty="0">
                <a:latin typeface="+mj-ea"/>
                <a:ea typeface="+mj-ea"/>
              </a:rPr>
              <a:t>每种对抗随机生成多组地图 </a:t>
            </a:r>
            <a:r>
              <a:rPr lang="en-US" altLang="zh-CN" sz="1800" dirty="0">
                <a:latin typeface="+mj-ea"/>
                <a:ea typeface="+mj-ea"/>
              </a:rPr>
              <a:t>--</a:t>
            </a:r>
            <a:r>
              <a:rPr lang="zh-CN" altLang="en-US" sz="1800" dirty="0">
                <a:latin typeface="+mj-ea"/>
                <a:ea typeface="+mj-ea"/>
              </a:rPr>
              <a:t> 提高模型面对不同地图的适应性</a:t>
            </a:r>
            <a:endParaRPr lang="zh-CN" altLang="en-US" spc="0" dirty="0">
              <a:solidFill>
                <a:srgbClr val="002060"/>
              </a:solidFill>
              <a:latin typeface="微软雅黑" panose="020B0503020204020204" charset="-122"/>
              <a:ea typeface="微软雅黑" panose="020B0503020204020204" charset="-122"/>
            </a:endParaRPr>
          </a:p>
          <a:p>
            <a:pPr marL="342900" indent="-342900" algn="just">
              <a:lnSpc>
                <a:spcPct val="200000"/>
              </a:lnSpc>
              <a:buClr>
                <a:srgbClr val="C00000"/>
              </a:buClr>
              <a:buFont typeface="Wingdings" panose="05000000000000000000" pitchFamily="2" charset="2"/>
              <a:buChar char="u"/>
            </a:pPr>
            <a:r>
              <a:rPr lang="zh-CN" altLang="en-US" sz="1800" dirty="0">
                <a:solidFill>
                  <a:schemeClr val="accent1"/>
                </a:solidFill>
                <a:latin typeface="+mj-ea"/>
                <a:ea typeface="+mj-ea"/>
              </a:rPr>
              <a:t>数据概览：</a:t>
            </a:r>
            <a:endParaRPr lang="en-US" altLang="zh-CN" sz="1800" dirty="0">
              <a:solidFill>
                <a:schemeClr val="accent1"/>
              </a:solidFill>
              <a:latin typeface="+mj-ea"/>
              <a:ea typeface="+mj-ea"/>
            </a:endParaRPr>
          </a:p>
          <a:p>
            <a:pPr marL="800100" lvl="1" indent="-342900" algn="just">
              <a:lnSpc>
                <a:spcPct val="200000"/>
              </a:lnSpc>
              <a:buClr>
                <a:srgbClr val="C00000"/>
              </a:buClr>
              <a:buFont typeface="Wingdings" panose="05000000000000000000" pitchFamily="2" charset="2"/>
              <a:buChar char="u"/>
            </a:pPr>
            <a:r>
              <a:rPr lang="en-US" altLang="zh-CN" sz="1800" dirty="0">
                <a:latin typeface="+mj-ea"/>
                <a:ea typeface="+mj-ea"/>
              </a:rPr>
              <a:t>5</a:t>
            </a:r>
            <a:r>
              <a:rPr lang="zh-CN" altLang="en-US" sz="1800" dirty="0">
                <a:latin typeface="+mj-ea"/>
                <a:ea typeface="+mj-ea"/>
              </a:rPr>
              <a:t>种策略，</a:t>
            </a:r>
            <a:r>
              <a:rPr lang="en-US" altLang="zh-CN" sz="1800" dirty="0">
                <a:latin typeface="+mj-ea"/>
                <a:ea typeface="+mj-ea"/>
              </a:rPr>
              <a:t>10</a:t>
            </a:r>
            <a:r>
              <a:rPr lang="zh-CN" altLang="en-US" sz="1800" dirty="0">
                <a:latin typeface="+mj-ea"/>
                <a:ea typeface="+mj-ea"/>
              </a:rPr>
              <a:t>种对抗策略组合</a:t>
            </a:r>
            <a:endParaRPr lang="en-US" altLang="zh-CN" sz="1800" dirty="0">
              <a:latin typeface="+mj-ea"/>
              <a:ea typeface="+mj-ea"/>
            </a:endParaRPr>
          </a:p>
          <a:p>
            <a:pPr marL="800100" lvl="1" indent="-342900" algn="just">
              <a:lnSpc>
                <a:spcPct val="200000"/>
              </a:lnSpc>
              <a:buClr>
                <a:srgbClr val="C00000"/>
              </a:buClr>
              <a:buFont typeface="Wingdings" panose="05000000000000000000" pitchFamily="2" charset="2"/>
              <a:buChar char="u"/>
            </a:pPr>
            <a:r>
              <a:rPr lang="en-US" altLang="zh-CN" sz="1800" dirty="0">
                <a:latin typeface="+mj-ea"/>
                <a:ea typeface="+mj-ea"/>
              </a:rPr>
              <a:t>5000</a:t>
            </a:r>
            <a:r>
              <a:rPr lang="zh-CN" altLang="en-US" sz="1800" dirty="0">
                <a:latin typeface="+mj-ea"/>
                <a:ea typeface="+mj-ea"/>
              </a:rPr>
              <a:t>场不同碳分布、不同随机扰动的对局</a:t>
            </a:r>
            <a:endParaRPr lang="en-US" altLang="zh-CN" sz="1800" dirty="0">
              <a:latin typeface="+mj-ea"/>
              <a:ea typeface="+mj-ea"/>
            </a:endParaRPr>
          </a:p>
          <a:p>
            <a:pPr marL="800100" lvl="1" indent="-342900" algn="just">
              <a:lnSpc>
                <a:spcPct val="200000"/>
              </a:lnSpc>
              <a:buClr>
                <a:srgbClr val="C00000"/>
              </a:buClr>
              <a:buFont typeface="Wingdings" panose="05000000000000000000" pitchFamily="2" charset="2"/>
              <a:buChar char="u"/>
            </a:pPr>
            <a:r>
              <a:rPr lang="en-US" altLang="zh-CN" sz="1800" dirty="0">
                <a:latin typeface="+mj-ea"/>
                <a:ea typeface="+mj-ea"/>
              </a:rPr>
              <a:t>1394578</a:t>
            </a:r>
            <a:r>
              <a:rPr lang="zh-CN" altLang="en-US" sz="1800" dirty="0">
                <a:latin typeface="+mj-ea"/>
                <a:ea typeface="+mj-ea"/>
              </a:rPr>
              <a:t> 总对抗回合数</a:t>
            </a:r>
            <a:endParaRPr lang="en-US" altLang="zh-CN" sz="1800" dirty="0">
              <a:latin typeface="+mj-ea"/>
              <a:ea typeface="+mj-ea"/>
            </a:endParaRPr>
          </a:p>
        </p:txBody>
      </p:sp>
      <p:sp>
        <p:nvSpPr>
          <p:cNvPr id="35" name="灯片编号占位符 34">
            <a:extLst>
              <a:ext uri="{FF2B5EF4-FFF2-40B4-BE49-F238E27FC236}">
                <a16:creationId xmlns:a16="http://schemas.microsoft.com/office/drawing/2014/main" id="{EBDCABF8-CFB9-485C-A1B7-FC75ABD5A4BC}"/>
              </a:ext>
            </a:extLst>
          </p:cNvPr>
          <p:cNvSpPr>
            <a:spLocks noGrp="1"/>
          </p:cNvSpPr>
          <p:nvPr>
            <p:ph type="sldNum" sz="quarter" idx="12"/>
          </p:nvPr>
        </p:nvSpPr>
        <p:spPr>
          <a:xfrm>
            <a:off x="10854043" y="6492876"/>
            <a:ext cx="914093" cy="291556"/>
          </a:xfrm>
        </p:spPr>
        <p:txBody>
          <a:bodyPr/>
          <a:lstStyle/>
          <a:p>
            <a:r>
              <a:rPr lang="zh-CN" altLang="en-US"/>
              <a:t>  </a:t>
            </a:r>
            <a:r>
              <a:rPr lang="en-US" altLang="zh-CN" sz="1150" spc="90" dirty="0"/>
              <a:t>Page </a:t>
            </a:r>
            <a:fld id="{7CFB1EEF-B761-4911-A2FD-18DBD3241D03}" type="slidenum">
              <a:rPr lang="zh-CN" altLang="en-US" sz="1150" spc="90" dirty="0" smtClean="0"/>
              <a:t>10</a:t>
            </a:fld>
            <a:endParaRPr lang="zh-CN" altLang="en-US" sz="1150" spc="90" dirty="0"/>
          </a:p>
        </p:txBody>
      </p:sp>
    </p:spTree>
    <p:extLst>
      <p:ext uri="{BB962C8B-B14F-4D97-AF65-F5344CB8AC3E}">
        <p14:creationId xmlns:p14="http://schemas.microsoft.com/office/powerpoint/2010/main" val="1478871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p:txBody>
          <a:bodyPr/>
          <a:lstStyle/>
          <a:p>
            <a:pPr>
              <a:lnSpc>
                <a:spcPct val="100000"/>
              </a:lnSpc>
              <a:spcBef>
                <a:spcPts val="1200"/>
              </a:spcBef>
            </a:pPr>
            <a:r>
              <a:rPr lang="zh-CN" altLang="en-US" dirty="0"/>
              <a:t>模型多阶段训练</a:t>
            </a:r>
          </a:p>
        </p:txBody>
      </p:sp>
      <p:grpSp>
        <p:nvGrpSpPr>
          <p:cNvPr id="22" name="组合 21"/>
          <p:cNvGrpSpPr/>
          <p:nvPr/>
        </p:nvGrpSpPr>
        <p:grpSpPr>
          <a:xfrm>
            <a:off x="0" y="-754379"/>
            <a:ext cx="6904036" cy="685799"/>
            <a:chOff x="0" y="-754379"/>
            <a:chExt cx="6904036" cy="685799"/>
          </a:xfrm>
        </p:grpSpPr>
        <p:grpSp>
          <p:nvGrpSpPr>
            <p:cNvPr id="23" name="组合 22"/>
            <p:cNvGrpSpPr/>
            <p:nvPr/>
          </p:nvGrpSpPr>
          <p:grpSpPr>
            <a:xfrm>
              <a:off x="0" y="-754379"/>
              <a:ext cx="6904036" cy="685799"/>
              <a:chOff x="1786550" y="-904875"/>
              <a:chExt cx="6904036" cy="685799"/>
            </a:xfrm>
          </p:grpSpPr>
          <p:sp>
            <p:nvSpPr>
              <p:cNvPr id="25" name="矩形 24"/>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943430" y="-776742"/>
                <a:ext cx="364639" cy="429532"/>
                <a:chOff x="202990" y="7474403"/>
                <a:chExt cx="364639" cy="429532"/>
              </a:xfrm>
            </p:grpSpPr>
            <p:sp>
              <p:nvSpPr>
                <p:cNvPr id="31" name="椭圆 3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8" name="直接连接符 27"/>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Delete  </a:t>
                </a:r>
                <a:r>
                  <a:rPr lang="zh-CN" altLang="en-US" spc="100" dirty="0">
                    <a:solidFill>
                      <a:schemeClr val="tx1">
                        <a:lumMod val="65000"/>
                        <a:lumOff val="35000"/>
                      </a:schemeClr>
                    </a:solidFill>
                    <a:sym typeface="Wingdings" panose="05000000000000000000" pitchFamily="2" charset="2"/>
                  </a:rPr>
                  <a:t>点击图标，即可更改图片</a:t>
                </a:r>
                <a:endParaRPr lang="zh-CN" altLang="en-US" spc="100" dirty="0">
                  <a:solidFill>
                    <a:schemeClr val="tx1">
                      <a:lumMod val="65000"/>
                      <a:lumOff val="35000"/>
                    </a:schemeClr>
                  </a:solidFill>
                </a:endParaRPr>
              </a:p>
            </p:txBody>
          </p:sp>
        </p:grpSp>
        <p:sp>
          <p:nvSpPr>
            <p:cNvPr id="24" name="文本框 23"/>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nvGrpSpPr>
          <p:cNvPr id="33" name="组合 32"/>
          <p:cNvGrpSpPr/>
          <p:nvPr/>
        </p:nvGrpSpPr>
        <p:grpSpPr>
          <a:xfrm>
            <a:off x="7396818" y="-754379"/>
            <a:ext cx="4818284" cy="685799"/>
            <a:chOff x="-1" y="-754379"/>
            <a:chExt cx="4818284" cy="685799"/>
          </a:xfrm>
        </p:grpSpPr>
        <p:grpSp>
          <p:nvGrpSpPr>
            <p:cNvPr id="36" name="组合 35"/>
            <p:cNvGrpSpPr/>
            <p:nvPr/>
          </p:nvGrpSpPr>
          <p:grpSpPr>
            <a:xfrm>
              <a:off x="-1" y="-754379"/>
              <a:ext cx="4818284" cy="685799"/>
              <a:chOff x="1786549" y="-904875"/>
              <a:chExt cx="4818284" cy="685799"/>
            </a:xfrm>
          </p:grpSpPr>
          <p:sp>
            <p:nvSpPr>
              <p:cNvPr id="38" name="矩形 37"/>
              <p:cNvSpPr/>
              <p:nvPr/>
            </p:nvSpPr>
            <p:spPr>
              <a:xfrm>
                <a:off x="1786549" y="-904875"/>
                <a:ext cx="481828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943430" y="-776742"/>
                <a:ext cx="364639" cy="429532"/>
                <a:chOff x="202990" y="7474403"/>
                <a:chExt cx="364639" cy="429532"/>
              </a:xfrm>
            </p:grpSpPr>
            <p:sp>
              <p:nvSpPr>
                <p:cNvPr id="44" name="椭圆 43"/>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1" name="直接连接符 40"/>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492669" y="-746642"/>
                <a:ext cx="3790745" cy="369332"/>
              </a:xfrm>
              <a:prstGeom prst="rect">
                <a:avLst/>
              </a:prstGeom>
              <a:noFill/>
            </p:spPr>
            <p:txBody>
              <a:bodyPr wrap="square" rtlCol="0">
                <a:spAutoFit/>
              </a:bodyPr>
              <a:lstStyle/>
              <a:p>
                <a:r>
                  <a:rPr lang="zh-CN" altLang="en-US" spc="100" dirty="0">
                    <a:solidFill>
                      <a:schemeClr val="tx1">
                        <a:lumMod val="65000"/>
                        <a:lumOff val="35000"/>
                      </a:schemeClr>
                    </a:solidFill>
                  </a:rPr>
                  <a:t>点击左侧缩略图 </a:t>
                </a:r>
                <a:r>
                  <a:rPr lang="en-US" altLang="zh-CN" spc="100" dirty="0">
                    <a:solidFill>
                      <a:schemeClr val="tx1">
                        <a:lumMod val="65000"/>
                        <a:lumOff val="35000"/>
                      </a:schemeClr>
                    </a:solidFill>
                    <a:sym typeface="Wingdings" panose="05000000000000000000" pitchFamily="2" charset="2"/>
                  </a:rPr>
                  <a:t></a:t>
                </a:r>
                <a:r>
                  <a:rPr lang="en-US" altLang="zh-CN" spc="100" dirty="0">
                    <a:solidFill>
                      <a:schemeClr val="accent1"/>
                    </a:solidFill>
                    <a:sym typeface="Wingdings" panose="05000000000000000000" pitchFamily="2" charset="2"/>
                  </a:rPr>
                  <a:t> </a:t>
                </a:r>
                <a:r>
                  <a:rPr lang="zh-CN" altLang="en-US" spc="100" dirty="0">
                    <a:solidFill>
                      <a:schemeClr val="accent1"/>
                    </a:solidFill>
                    <a:sym typeface="Wingdings" panose="05000000000000000000" pitchFamily="2" charset="2"/>
                  </a:rPr>
                  <a:t>回车</a:t>
                </a:r>
                <a:r>
                  <a:rPr lang="zh-CN" altLang="en-US" spc="100" dirty="0">
                    <a:solidFill>
                      <a:schemeClr val="tx1">
                        <a:lumMod val="65000"/>
                        <a:lumOff val="35000"/>
                      </a:schemeClr>
                    </a:solidFill>
                  </a:rPr>
                  <a:t>添加新页</a:t>
                </a:r>
              </a:p>
            </p:txBody>
          </p:sp>
        </p:grpSp>
        <p:sp>
          <p:nvSpPr>
            <p:cNvPr id="37" name="文本框 36"/>
            <p:cNvSpPr txBox="1"/>
            <p:nvPr/>
          </p:nvSpPr>
          <p:spPr>
            <a:xfrm>
              <a:off x="4521768"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34" name="文本框 33">
            <a:extLst>
              <a:ext uri="{FF2B5EF4-FFF2-40B4-BE49-F238E27FC236}">
                <a16:creationId xmlns:a16="http://schemas.microsoft.com/office/drawing/2014/main" id="{E7906CEC-3830-4E5A-B4D3-93FCE630E535}"/>
              </a:ext>
            </a:extLst>
          </p:cNvPr>
          <p:cNvSpPr txBox="1"/>
          <p:nvPr/>
        </p:nvSpPr>
        <p:spPr>
          <a:xfrm>
            <a:off x="339199" y="1024185"/>
            <a:ext cx="7016227" cy="731117"/>
          </a:xfrm>
          <a:prstGeom prst="rect">
            <a:avLst/>
          </a:prstGeom>
          <a:noFill/>
          <a:ln>
            <a:noFill/>
          </a:ln>
        </p:spPr>
        <p:txBody>
          <a:bodyPr wrap="square" lIns="180000" tIns="180000" rIns="180000" bIns="180000" rtlCol="0">
            <a:spAutoFit/>
          </a:bodyPr>
          <a:lstStyle/>
          <a:p>
            <a:pPr>
              <a:lnSpc>
                <a:spcPct val="130000"/>
              </a:lnSpc>
            </a:pPr>
            <a:r>
              <a:rPr lang="zh-CN" altLang="en-US" sz="2000" dirty="0">
                <a:solidFill>
                  <a:schemeClr val="accent1"/>
                </a:solidFill>
                <a:latin typeface="+mj-ea"/>
                <a:ea typeface="+mj-ea"/>
              </a:rPr>
              <a:t>两个阶段训练（监督学习</a:t>
            </a:r>
            <a:r>
              <a:rPr lang="en-US" altLang="zh-CN" sz="2000" dirty="0">
                <a:solidFill>
                  <a:schemeClr val="accent1"/>
                </a:solidFill>
                <a:latin typeface="+mj-ea"/>
                <a:ea typeface="+mj-ea"/>
              </a:rPr>
              <a:t>+</a:t>
            </a:r>
            <a:r>
              <a:rPr lang="zh-CN" altLang="en-US" sz="2000" dirty="0">
                <a:solidFill>
                  <a:schemeClr val="accent1"/>
                </a:solidFill>
                <a:latin typeface="+mj-ea"/>
                <a:ea typeface="+mj-ea"/>
              </a:rPr>
              <a:t>强化学习）</a:t>
            </a:r>
            <a:endParaRPr lang="en-US" altLang="zh-CN" sz="2000" dirty="0">
              <a:solidFill>
                <a:schemeClr val="accent1"/>
              </a:solidFill>
              <a:latin typeface="+mj-ea"/>
              <a:ea typeface="+mj-ea"/>
            </a:endParaRPr>
          </a:p>
        </p:txBody>
      </p:sp>
      <p:sp>
        <p:nvSpPr>
          <p:cNvPr id="35" name="文本框 34">
            <a:extLst>
              <a:ext uri="{FF2B5EF4-FFF2-40B4-BE49-F238E27FC236}">
                <a16:creationId xmlns:a16="http://schemas.microsoft.com/office/drawing/2014/main" id="{BC55E4ED-8FFF-4F79-9BEB-91B81EA16AC4}"/>
              </a:ext>
            </a:extLst>
          </p:cNvPr>
          <p:cNvSpPr txBox="1"/>
          <p:nvPr/>
        </p:nvSpPr>
        <p:spPr>
          <a:xfrm>
            <a:off x="360383" y="1744982"/>
            <a:ext cx="4671060" cy="3207153"/>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342900" indent="-342900" algn="just">
              <a:lnSpc>
                <a:spcPct val="200000"/>
              </a:lnSpc>
              <a:buClr>
                <a:srgbClr val="C00000"/>
              </a:buClr>
              <a:buFont typeface="Wingdings" panose="05000000000000000000" pitchFamily="2" charset="2"/>
              <a:buChar char="u"/>
            </a:pPr>
            <a:r>
              <a:rPr lang="zh-CN" altLang="en-US" dirty="0">
                <a:solidFill>
                  <a:schemeClr val="accent1"/>
                </a:solidFill>
                <a:latin typeface="+mj-ea"/>
                <a:ea typeface="+mj-ea"/>
              </a:rPr>
              <a:t>监督学习</a:t>
            </a:r>
            <a:endParaRPr lang="en-US" altLang="zh-CN" dirty="0">
              <a:solidFill>
                <a:schemeClr val="accent1"/>
              </a:solidFill>
              <a:latin typeface="+mj-ea"/>
              <a:ea typeface="+mj-ea"/>
            </a:endParaRPr>
          </a:p>
          <a:p>
            <a:pPr algn="just">
              <a:lnSpc>
                <a:spcPct val="200000"/>
              </a:lnSpc>
              <a:buClr>
                <a:srgbClr val="C00000"/>
              </a:buClr>
            </a:pPr>
            <a:r>
              <a:rPr lang="en-US" altLang="zh-CN" dirty="0">
                <a:solidFill>
                  <a:schemeClr val="accent1"/>
                </a:solidFill>
                <a:latin typeface="+mj-ea"/>
                <a:ea typeface="+mj-ea"/>
              </a:rPr>
              <a:t>    </a:t>
            </a:r>
            <a:r>
              <a:rPr lang="zh-CN" altLang="en-US" dirty="0">
                <a:solidFill>
                  <a:schemeClr val="tx1"/>
                </a:solidFill>
                <a:latin typeface="+mj-ea"/>
                <a:ea typeface="+mj-ea"/>
              </a:rPr>
              <a:t>基于构造的增强数据对</a:t>
            </a:r>
            <a:r>
              <a:rPr lang="zh-CN" altLang="en-US" dirty="0">
                <a:solidFill>
                  <a:srgbClr val="C00000"/>
                </a:solidFill>
                <a:latin typeface="+mj-ea"/>
                <a:ea typeface="+mj-ea"/>
              </a:rPr>
              <a:t>智能体</a:t>
            </a:r>
            <a:r>
              <a:rPr lang="zh-CN" altLang="en-US" dirty="0">
                <a:solidFill>
                  <a:schemeClr val="tx1"/>
                </a:solidFill>
                <a:latin typeface="+mj-ea"/>
                <a:ea typeface="+mj-ea"/>
              </a:rPr>
              <a:t>进行预</a:t>
            </a:r>
            <a:endParaRPr lang="en-US" altLang="zh-CN" dirty="0">
              <a:solidFill>
                <a:schemeClr val="tx1"/>
              </a:solidFill>
              <a:latin typeface="+mj-ea"/>
              <a:ea typeface="+mj-ea"/>
            </a:endParaRPr>
          </a:p>
          <a:p>
            <a:pPr algn="just">
              <a:lnSpc>
                <a:spcPct val="200000"/>
              </a:lnSpc>
              <a:buClr>
                <a:srgbClr val="C00000"/>
              </a:buClr>
            </a:pPr>
            <a:r>
              <a:rPr lang="en-US" altLang="zh-CN" dirty="0">
                <a:solidFill>
                  <a:schemeClr val="tx1"/>
                </a:solidFill>
                <a:latin typeface="+mj-ea"/>
                <a:ea typeface="+mj-ea"/>
              </a:rPr>
              <a:t>    </a:t>
            </a:r>
            <a:r>
              <a:rPr lang="zh-CN" altLang="en-US" dirty="0">
                <a:solidFill>
                  <a:schemeClr val="tx1"/>
                </a:solidFill>
                <a:latin typeface="+mj-ea"/>
                <a:ea typeface="+mj-ea"/>
              </a:rPr>
              <a:t>训练</a:t>
            </a:r>
            <a:endParaRPr lang="en-US" altLang="zh-CN" dirty="0">
              <a:solidFill>
                <a:schemeClr val="tx1"/>
              </a:solidFill>
              <a:latin typeface="+mj-ea"/>
              <a:ea typeface="+mj-ea"/>
            </a:endParaRPr>
          </a:p>
          <a:p>
            <a:pPr algn="just">
              <a:lnSpc>
                <a:spcPct val="200000"/>
              </a:lnSpc>
              <a:buClr>
                <a:srgbClr val="C00000"/>
              </a:buClr>
            </a:pPr>
            <a:endParaRPr lang="en-US" altLang="zh-CN" dirty="0">
              <a:solidFill>
                <a:schemeClr val="tx1"/>
              </a:solidFill>
              <a:latin typeface="+mj-ea"/>
              <a:ea typeface="+mj-ea"/>
            </a:endParaRPr>
          </a:p>
          <a:p>
            <a:pPr algn="just">
              <a:lnSpc>
                <a:spcPct val="200000"/>
              </a:lnSpc>
              <a:buClr>
                <a:srgbClr val="C00000"/>
              </a:buClr>
            </a:pPr>
            <a:endParaRPr lang="en-US" altLang="zh-CN" dirty="0">
              <a:solidFill>
                <a:schemeClr val="tx1"/>
              </a:solidFill>
              <a:latin typeface="+mj-ea"/>
              <a:ea typeface="+mj-ea"/>
            </a:endParaRPr>
          </a:p>
          <a:p>
            <a:pPr algn="just">
              <a:lnSpc>
                <a:spcPct val="200000"/>
              </a:lnSpc>
              <a:buClr>
                <a:srgbClr val="C00000"/>
              </a:buClr>
            </a:pPr>
            <a:endParaRPr lang="en-US" altLang="zh-CN" dirty="0">
              <a:solidFill>
                <a:schemeClr val="tx1"/>
              </a:solidFill>
              <a:latin typeface="+mj-ea"/>
              <a:ea typeface="+mj-ea"/>
            </a:endParaRPr>
          </a:p>
          <a:p>
            <a:pPr algn="just">
              <a:lnSpc>
                <a:spcPct val="200000"/>
              </a:lnSpc>
              <a:buClr>
                <a:srgbClr val="C00000"/>
              </a:buClr>
            </a:pPr>
            <a:endParaRPr lang="zh-CN" altLang="en-US" dirty="0">
              <a:solidFill>
                <a:schemeClr val="tx1"/>
              </a:solidFill>
              <a:latin typeface="+mj-ea"/>
              <a:ea typeface="+mj-ea"/>
            </a:endParaRPr>
          </a:p>
        </p:txBody>
      </p:sp>
      <p:sp>
        <p:nvSpPr>
          <p:cNvPr id="47" name="矩形 46">
            <a:extLst>
              <a:ext uri="{FF2B5EF4-FFF2-40B4-BE49-F238E27FC236}">
                <a16:creationId xmlns:a16="http://schemas.microsoft.com/office/drawing/2014/main" id="{DCCD5C45-819B-406C-A319-A0941C7C0C88}"/>
              </a:ext>
            </a:extLst>
          </p:cNvPr>
          <p:cNvSpPr/>
          <p:nvPr/>
        </p:nvSpPr>
        <p:spPr>
          <a:xfrm>
            <a:off x="8102938" y="3183577"/>
            <a:ext cx="1511300" cy="584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智能体</a:t>
            </a:r>
          </a:p>
        </p:txBody>
      </p:sp>
      <p:sp>
        <p:nvSpPr>
          <p:cNvPr id="48" name="矩形 47">
            <a:extLst>
              <a:ext uri="{FF2B5EF4-FFF2-40B4-BE49-F238E27FC236}">
                <a16:creationId xmlns:a16="http://schemas.microsoft.com/office/drawing/2014/main" id="{B7CE3AA5-5DE6-4818-A170-42A049825798}"/>
              </a:ext>
            </a:extLst>
          </p:cNvPr>
          <p:cNvSpPr/>
          <p:nvPr/>
        </p:nvSpPr>
        <p:spPr>
          <a:xfrm>
            <a:off x="8102938" y="5761675"/>
            <a:ext cx="1511300" cy="584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环境</a:t>
            </a:r>
          </a:p>
        </p:txBody>
      </p:sp>
      <p:grpSp>
        <p:nvGrpSpPr>
          <p:cNvPr id="49" name="组合 48">
            <a:extLst>
              <a:ext uri="{FF2B5EF4-FFF2-40B4-BE49-F238E27FC236}">
                <a16:creationId xmlns:a16="http://schemas.microsoft.com/office/drawing/2014/main" id="{F2C4CDA5-D9C0-46BC-A89E-426ECAD2267A}"/>
              </a:ext>
            </a:extLst>
          </p:cNvPr>
          <p:cNvGrpSpPr/>
          <p:nvPr/>
        </p:nvGrpSpPr>
        <p:grpSpPr>
          <a:xfrm>
            <a:off x="6357860" y="3475677"/>
            <a:ext cx="1745078" cy="2584448"/>
            <a:chOff x="4369869" y="2330918"/>
            <a:chExt cx="1745078" cy="1394059"/>
          </a:xfrm>
        </p:grpSpPr>
        <p:cxnSp>
          <p:nvCxnSpPr>
            <p:cNvPr id="50" name="直接连接符 49">
              <a:extLst>
                <a:ext uri="{FF2B5EF4-FFF2-40B4-BE49-F238E27FC236}">
                  <a16:creationId xmlns:a16="http://schemas.microsoft.com/office/drawing/2014/main" id="{EE79598B-3218-426C-801F-3D2684A845EE}"/>
                </a:ext>
              </a:extLst>
            </p:cNvPr>
            <p:cNvCxnSpPr/>
            <p:nvPr/>
          </p:nvCxnSpPr>
          <p:spPr>
            <a:xfrm>
              <a:off x="4369869" y="3724977"/>
              <a:ext cx="17261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EF854B1-AF69-45CA-9CDE-F00A2B592287}"/>
                </a:ext>
              </a:extLst>
            </p:cNvPr>
            <p:cNvCxnSpPr>
              <a:cxnSpLocks/>
            </p:cNvCxnSpPr>
            <p:nvPr/>
          </p:nvCxnSpPr>
          <p:spPr>
            <a:xfrm flipV="1">
              <a:off x="4369869" y="2330918"/>
              <a:ext cx="0" cy="1394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6691A7D-F446-4086-834A-6406AE60F3FC}"/>
                </a:ext>
              </a:extLst>
            </p:cNvPr>
            <p:cNvCxnSpPr>
              <a:cxnSpLocks/>
            </p:cNvCxnSpPr>
            <p:nvPr/>
          </p:nvCxnSpPr>
          <p:spPr>
            <a:xfrm flipH="1">
              <a:off x="4369869" y="2330918"/>
              <a:ext cx="1745078"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87F2D1AD-8256-44B5-8897-4315596F8F8B}"/>
              </a:ext>
            </a:extLst>
          </p:cNvPr>
          <p:cNvGrpSpPr/>
          <p:nvPr/>
        </p:nvGrpSpPr>
        <p:grpSpPr>
          <a:xfrm flipH="1">
            <a:off x="9626938" y="3475677"/>
            <a:ext cx="1745078" cy="2584448"/>
            <a:chOff x="4363622" y="2330918"/>
            <a:chExt cx="1745078" cy="1394059"/>
          </a:xfrm>
        </p:grpSpPr>
        <p:cxnSp>
          <p:nvCxnSpPr>
            <p:cNvPr id="54" name="直接连接符 53">
              <a:extLst>
                <a:ext uri="{FF2B5EF4-FFF2-40B4-BE49-F238E27FC236}">
                  <a16:creationId xmlns:a16="http://schemas.microsoft.com/office/drawing/2014/main" id="{FCCD56C7-93F5-4669-A7E9-3423BEB43257}"/>
                </a:ext>
              </a:extLst>
            </p:cNvPr>
            <p:cNvCxnSpPr/>
            <p:nvPr/>
          </p:nvCxnSpPr>
          <p:spPr>
            <a:xfrm>
              <a:off x="4369869" y="3724977"/>
              <a:ext cx="1726131"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DC554A7-EFB7-424C-A8D2-B17453023196}"/>
                </a:ext>
              </a:extLst>
            </p:cNvPr>
            <p:cNvCxnSpPr>
              <a:cxnSpLocks/>
            </p:cNvCxnSpPr>
            <p:nvPr/>
          </p:nvCxnSpPr>
          <p:spPr>
            <a:xfrm flipV="1">
              <a:off x="4369869" y="2330918"/>
              <a:ext cx="0" cy="1394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E35DA46-1D64-4B87-A8C9-F06C5ED424D4}"/>
                </a:ext>
              </a:extLst>
            </p:cNvPr>
            <p:cNvCxnSpPr>
              <a:cxnSpLocks/>
            </p:cNvCxnSpPr>
            <p:nvPr/>
          </p:nvCxnSpPr>
          <p:spPr>
            <a:xfrm flipH="1">
              <a:off x="4363622" y="2330918"/>
              <a:ext cx="174507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矩形 56">
            <a:extLst>
              <a:ext uri="{FF2B5EF4-FFF2-40B4-BE49-F238E27FC236}">
                <a16:creationId xmlns:a16="http://schemas.microsoft.com/office/drawing/2014/main" id="{F5FB34E7-C071-43E7-8F8A-3BA7E6BA4E64}"/>
              </a:ext>
            </a:extLst>
          </p:cNvPr>
          <p:cNvSpPr/>
          <p:nvPr/>
        </p:nvSpPr>
        <p:spPr>
          <a:xfrm>
            <a:off x="5347532" y="4475801"/>
            <a:ext cx="1001242"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状态</a:t>
            </a:r>
          </a:p>
        </p:txBody>
      </p:sp>
      <p:sp>
        <p:nvSpPr>
          <p:cNvPr id="58" name="矩形 57">
            <a:extLst>
              <a:ext uri="{FF2B5EF4-FFF2-40B4-BE49-F238E27FC236}">
                <a16:creationId xmlns:a16="http://schemas.microsoft.com/office/drawing/2014/main" id="{33512B9F-9ED3-4B87-A490-6A4EEF91EF6A}"/>
              </a:ext>
            </a:extLst>
          </p:cNvPr>
          <p:cNvSpPr/>
          <p:nvPr/>
        </p:nvSpPr>
        <p:spPr>
          <a:xfrm>
            <a:off x="11311089" y="4475801"/>
            <a:ext cx="1001242"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动作</a:t>
            </a:r>
          </a:p>
        </p:txBody>
      </p:sp>
      <p:cxnSp>
        <p:nvCxnSpPr>
          <p:cNvPr id="59" name="直接连接符 58">
            <a:extLst>
              <a:ext uri="{FF2B5EF4-FFF2-40B4-BE49-F238E27FC236}">
                <a16:creationId xmlns:a16="http://schemas.microsoft.com/office/drawing/2014/main" id="{94AF561A-2BF4-45FF-B098-7823E63D8593}"/>
              </a:ext>
            </a:extLst>
          </p:cNvPr>
          <p:cNvCxnSpPr>
            <a:cxnSpLocks/>
          </p:cNvCxnSpPr>
          <p:nvPr/>
        </p:nvCxnSpPr>
        <p:spPr>
          <a:xfrm>
            <a:off x="8858588" y="3828102"/>
            <a:ext cx="0" cy="187959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29C36B05-6EE0-456D-83C1-A91CA5EA01E5}"/>
              </a:ext>
            </a:extLst>
          </p:cNvPr>
          <p:cNvSpPr/>
          <p:nvPr/>
        </p:nvSpPr>
        <p:spPr>
          <a:xfrm>
            <a:off x="8774969" y="4504375"/>
            <a:ext cx="1001242"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奖励</a:t>
            </a:r>
            <a:endParaRPr lang="en-US" altLang="zh-CN" sz="2400" dirty="0">
              <a:solidFill>
                <a:schemeClr val="tx1"/>
              </a:solidFill>
            </a:endParaRPr>
          </a:p>
        </p:txBody>
      </p:sp>
      <p:sp>
        <p:nvSpPr>
          <p:cNvPr id="61" name="矩形 60">
            <a:extLst>
              <a:ext uri="{FF2B5EF4-FFF2-40B4-BE49-F238E27FC236}">
                <a16:creationId xmlns:a16="http://schemas.microsoft.com/office/drawing/2014/main" id="{EBA53571-F1BC-492B-9D87-A89EACB54B08}"/>
              </a:ext>
            </a:extLst>
          </p:cNvPr>
          <p:cNvSpPr/>
          <p:nvPr/>
        </p:nvSpPr>
        <p:spPr>
          <a:xfrm>
            <a:off x="6676777" y="2798123"/>
            <a:ext cx="1001242"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Input</a:t>
            </a:r>
            <a:endParaRPr lang="zh-CN" altLang="en-US" sz="2400" dirty="0">
              <a:solidFill>
                <a:schemeClr val="tx1"/>
              </a:solidFill>
            </a:endParaRPr>
          </a:p>
        </p:txBody>
      </p:sp>
      <p:sp>
        <p:nvSpPr>
          <p:cNvPr id="62" name="矩形 61">
            <a:extLst>
              <a:ext uri="{FF2B5EF4-FFF2-40B4-BE49-F238E27FC236}">
                <a16:creationId xmlns:a16="http://schemas.microsoft.com/office/drawing/2014/main" id="{2B258FEA-650A-40DA-8F5C-5B1313158E29}"/>
              </a:ext>
            </a:extLst>
          </p:cNvPr>
          <p:cNvSpPr/>
          <p:nvPr/>
        </p:nvSpPr>
        <p:spPr>
          <a:xfrm>
            <a:off x="9710131" y="2771356"/>
            <a:ext cx="1274873"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Output</a:t>
            </a:r>
            <a:endParaRPr lang="zh-CN" altLang="en-US" sz="2400" dirty="0">
              <a:solidFill>
                <a:schemeClr val="tx1"/>
              </a:solidFill>
            </a:endParaRPr>
          </a:p>
        </p:txBody>
      </p:sp>
      <p:sp>
        <p:nvSpPr>
          <p:cNvPr id="63" name="思想气泡: 云 62">
            <a:extLst>
              <a:ext uri="{FF2B5EF4-FFF2-40B4-BE49-F238E27FC236}">
                <a16:creationId xmlns:a16="http://schemas.microsoft.com/office/drawing/2014/main" id="{63126932-3D2C-4BAF-BBC9-2DA99201F567}"/>
              </a:ext>
            </a:extLst>
          </p:cNvPr>
          <p:cNvSpPr/>
          <p:nvPr/>
        </p:nvSpPr>
        <p:spPr>
          <a:xfrm>
            <a:off x="7449208" y="973218"/>
            <a:ext cx="3448436" cy="1701794"/>
          </a:xfrm>
          <a:prstGeom prst="cloudCallout">
            <a:avLst>
              <a:gd name="adj1" fmla="val -13038"/>
              <a:gd name="adj2" fmla="val 73761"/>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5" name="图片 4">
            <a:extLst>
              <a:ext uri="{FF2B5EF4-FFF2-40B4-BE49-F238E27FC236}">
                <a16:creationId xmlns:a16="http://schemas.microsoft.com/office/drawing/2014/main" id="{542078F2-B259-4390-AC6B-F2F1A7A72616}"/>
              </a:ext>
            </a:extLst>
          </p:cNvPr>
          <p:cNvPicPr>
            <a:picLocks noChangeAspect="1"/>
          </p:cNvPicPr>
          <p:nvPr/>
        </p:nvPicPr>
        <p:blipFill>
          <a:blip r:embed="rId3"/>
          <a:stretch>
            <a:fillRect/>
          </a:stretch>
        </p:blipFill>
        <p:spPr>
          <a:xfrm>
            <a:off x="8209912" y="1255195"/>
            <a:ext cx="2131356" cy="1003758"/>
          </a:xfrm>
          <a:prstGeom prst="rect">
            <a:avLst/>
          </a:prstGeom>
        </p:spPr>
      </p:pic>
      <p:cxnSp>
        <p:nvCxnSpPr>
          <p:cNvPr id="7" name="直接箭头连接符 6">
            <a:extLst>
              <a:ext uri="{FF2B5EF4-FFF2-40B4-BE49-F238E27FC236}">
                <a16:creationId xmlns:a16="http://schemas.microsoft.com/office/drawing/2014/main" id="{4916BF29-A280-4CD9-BF37-92988638F0F8}"/>
              </a:ext>
            </a:extLst>
          </p:cNvPr>
          <p:cNvCxnSpPr>
            <a:cxnSpLocks/>
          </p:cNvCxnSpPr>
          <p:nvPr/>
        </p:nvCxnSpPr>
        <p:spPr>
          <a:xfrm flipH="1" flipV="1">
            <a:off x="4742795" y="2338087"/>
            <a:ext cx="3360143" cy="86089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灯片编号占位符 34">
            <a:extLst>
              <a:ext uri="{FF2B5EF4-FFF2-40B4-BE49-F238E27FC236}">
                <a16:creationId xmlns:a16="http://schemas.microsoft.com/office/drawing/2014/main" id="{EB60573D-4A61-4244-A217-271442B641F6}"/>
              </a:ext>
            </a:extLst>
          </p:cNvPr>
          <p:cNvSpPr>
            <a:spLocks noGrp="1"/>
          </p:cNvSpPr>
          <p:nvPr>
            <p:ph type="sldNum" sz="quarter" idx="12"/>
          </p:nvPr>
        </p:nvSpPr>
        <p:spPr>
          <a:xfrm>
            <a:off x="10854043" y="6492876"/>
            <a:ext cx="914093" cy="291556"/>
          </a:xfrm>
        </p:spPr>
        <p:txBody>
          <a:bodyPr/>
          <a:lstStyle/>
          <a:p>
            <a:r>
              <a:rPr lang="zh-CN" altLang="en-US"/>
              <a:t>  </a:t>
            </a:r>
            <a:r>
              <a:rPr lang="en-US" altLang="zh-CN" sz="1150" spc="90" dirty="0"/>
              <a:t>Page </a:t>
            </a:r>
            <a:fld id="{7CFB1EEF-B761-4911-A2FD-18DBD3241D03}" type="slidenum">
              <a:rPr lang="zh-CN" altLang="en-US" sz="1150" spc="90" dirty="0" smtClean="0"/>
              <a:t>11</a:t>
            </a:fld>
            <a:endParaRPr lang="zh-CN" altLang="en-US" sz="1150" spc="90" dirty="0"/>
          </a:p>
        </p:txBody>
      </p:sp>
    </p:spTree>
    <p:extLst>
      <p:ext uri="{BB962C8B-B14F-4D97-AF65-F5344CB8AC3E}">
        <p14:creationId xmlns:p14="http://schemas.microsoft.com/office/powerpoint/2010/main" val="1833687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p:txBody>
          <a:bodyPr/>
          <a:lstStyle/>
          <a:p>
            <a:pPr>
              <a:lnSpc>
                <a:spcPct val="100000"/>
              </a:lnSpc>
              <a:spcBef>
                <a:spcPts val="1200"/>
              </a:spcBef>
            </a:pPr>
            <a:r>
              <a:rPr lang="zh-CN" altLang="en-US" dirty="0"/>
              <a:t>模型多阶段训练</a:t>
            </a:r>
          </a:p>
        </p:txBody>
      </p:sp>
      <p:grpSp>
        <p:nvGrpSpPr>
          <p:cNvPr id="22" name="组合 21"/>
          <p:cNvGrpSpPr/>
          <p:nvPr/>
        </p:nvGrpSpPr>
        <p:grpSpPr>
          <a:xfrm>
            <a:off x="0" y="-754379"/>
            <a:ext cx="6904036" cy="685799"/>
            <a:chOff x="0" y="-754379"/>
            <a:chExt cx="6904036" cy="685799"/>
          </a:xfrm>
        </p:grpSpPr>
        <p:grpSp>
          <p:nvGrpSpPr>
            <p:cNvPr id="23" name="组合 22"/>
            <p:cNvGrpSpPr/>
            <p:nvPr/>
          </p:nvGrpSpPr>
          <p:grpSpPr>
            <a:xfrm>
              <a:off x="0" y="-754379"/>
              <a:ext cx="6904036" cy="685799"/>
              <a:chOff x="1786550" y="-904875"/>
              <a:chExt cx="6904036" cy="685799"/>
            </a:xfrm>
          </p:grpSpPr>
          <p:sp>
            <p:nvSpPr>
              <p:cNvPr id="25" name="矩形 24"/>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943430" y="-776742"/>
                <a:ext cx="364639" cy="429532"/>
                <a:chOff x="202990" y="7474403"/>
                <a:chExt cx="364639" cy="429532"/>
              </a:xfrm>
            </p:grpSpPr>
            <p:sp>
              <p:nvSpPr>
                <p:cNvPr id="31" name="椭圆 3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8" name="直接连接符 27"/>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Delete  </a:t>
                </a:r>
                <a:r>
                  <a:rPr lang="zh-CN" altLang="en-US" spc="100" dirty="0">
                    <a:solidFill>
                      <a:schemeClr val="tx1">
                        <a:lumMod val="65000"/>
                        <a:lumOff val="35000"/>
                      </a:schemeClr>
                    </a:solidFill>
                    <a:sym typeface="Wingdings" panose="05000000000000000000" pitchFamily="2" charset="2"/>
                  </a:rPr>
                  <a:t>点击图标，即可更改图片</a:t>
                </a:r>
                <a:endParaRPr lang="zh-CN" altLang="en-US" spc="100" dirty="0">
                  <a:solidFill>
                    <a:schemeClr val="tx1">
                      <a:lumMod val="65000"/>
                      <a:lumOff val="35000"/>
                    </a:schemeClr>
                  </a:solidFill>
                </a:endParaRPr>
              </a:p>
            </p:txBody>
          </p:sp>
        </p:grpSp>
        <p:sp>
          <p:nvSpPr>
            <p:cNvPr id="24" name="文本框 23"/>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nvGrpSpPr>
          <p:cNvPr id="33" name="组合 32"/>
          <p:cNvGrpSpPr/>
          <p:nvPr/>
        </p:nvGrpSpPr>
        <p:grpSpPr>
          <a:xfrm>
            <a:off x="7396818" y="-754379"/>
            <a:ext cx="4818284" cy="685799"/>
            <a:chOff x="-1" y="-754379"/>
            <a:chExt cx="4818284" cy="685799"/>
          </a:xfrm>
        </p:grpSpPr>
        <p:grpSp>
          <p:nvGrpSpPr>
            <p:cNvPr id="36" name="组合 35"/>
            <p:cNvGrpSpPr/>
            <p:nvPr/>
          </p:nvGrpSpPr>
          <p:grpSpPr>
            <a:xfrm>
              <a:off x="-1" y="-754379"/>
              <a:ext cx="4818284" cy="685799"/>
              <a:chOff x="1786549" y="-904875"/>
              <a:chExt cx="4818284" cy="685799"/>
            </a:xfrm>
          </p:grpSpPr>
          <p:sp>
            <p:nvSpPr>
              <p:cNvPr id="38" name="矩形 37"/>
              <p:cNvSpPr/>
              <p:nvPr/>
            </p:nvSpPr>
            <p:spPr>
              <a:xfrm>
                <a:off x="1786549" y="-904875"/>
                <a:ext cx="481828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943430" y="-776742"/>
                <a:ext cx="364639" cy="429532"/>
                <a:chOff x="202990" y="7474403"/>
                <a:chExt cx="364639" cy="429532"/>
              </a:xfrm>
            </p:grpSpPr>
            <p:sp>
              <p:nvSpPr>
                <p:cNvPr id="44" name="椭圆 43"/>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1" name="直接连接符 40"/>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492669" y="-746642"/>
                <a:ext cx="3790745" cy="369332"/>
              </a:xfrm>
              <a:prstGeom prst="rect">
                <a:avLst/>
              </a:prstGeom>
              <a:noFill/>
            </p:spPr>
            <p:txBody>
              <a:bodyPr wrap="square" rtlCol="0">
                <a:spAutoFit/>
              </a:bodyPr>
              <a:lstStyle/>
              <a:p>
                <a:r>
                  <a:rPr lang="zh-CN" altLang="en-US" spc="100" dirty="0">
                    <a:solidFill>
                      <a:schemeClr val="tx1">
                        <a:lumMod val="65000"/>
                        <a:lumOff val="35000"/>
                      </a:schemeClr>
                    </a:solidFill>
                  </a:rPr>
                  <a:t>点击左侧缩略图 </a:t>
                </a:r>
                <a:r>
                  <a:rPr lang="en-US" altLang="zh-CN" spc="100" dirty="0">
                    <a:solidFill>
                      <a:schemeClr val="tx1">
                        <a:lumMod val="65000"/>
                        <a:lumOff val="35000"/>
                      </a:schemeClr>
                    </a:solidFill>
                    <a:sym typeface="Wingdings" panose="05000000000000000000" pitchFamily="2" charset="2"/>
                  </a:rPr>
                  <a:t></a:t>
                </a:r>
                <a:r>
                  <a:rPr lang="en-US" altLang="zh-CN" spc="100" dirty="0">
                    <a:solidFill>
                      <a:schemeClr val="accent1"/>
                    </a:solidFill>
                    <a:sym typeface="Wingdings" panose="05000000000000000000" pitchFamily="2" charset="2"/>
                  </a:rPr>
                  <a:t> </a:t>
                </a:r>
                <a:r>
                  <a:rPr lang="zh-CN" altLang="en-US" spc="100" dirty="0">
                    <a:solidFill>
                      <a:schemeClr val="accent1"/>
                    </a:solidFill>
                    <a:sym typeface="Wingdings" panose="05000000000000000000" pitchFamily="2" charset="2"/>
                  </a:rPr>
                  <a:t>回车</a:t>
                </a:r>
                <a:r>
                  <a:rPr lang="zh-CN" altLang="en-US" spc="100" dirty="0">
                    <a:solidFill>
                      <a:schemeClr val="tx1">
                        <a:lumMod val="65000"/>
                        <a:lumOff val="35000"/>
                      </a:schemeClr>
                    </a:solidFill>
                  </a:rPr>
                  <a:t>添加新页</a:t>
                </a:r>
              </a:p>
            </p:txBody>
          </p:sp>
        </p:grpSp>
        <p:sp>
          <p:nvSpPr>
            <p:cNvPr id="37" name="文本框 36"/>
            <p:cNvSpPr txBox="1"/>
            <p:nvPr/>
          </p:nvSpPr>
          <p:spPr>
            <a:xfrm>
              <a:off x="4521768"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35" name="文本框 34">
            <a:extLst>
              <a:ext uri="{FF2B5EF4-FFF2-40B4-BE49-F238E27FC236}">
                <a16:creationId xmlns:a16="http://schemas.microsoft.com/office/drawing/2014/main" id="{137032BB-4BE6-40EF-8022-2E1E6995FC3F}"/>
              </a:ext>
            </a:extLst>
          </p:cNvPr>
          <p:cNvSpPr txBox="1"/>
          <p:nvPr/>
        </p:nvSpPr>
        <p:spPr>
          <a:xfrm>
            <a:off x="241663" y="1269882"/>
            <a:ext cx="7378337" cy="3753985"/>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342900" indent="-342900" algn="just">
              <a:lnSpc>
                <a:spcPct val="100000"/>
              </a:lnSpc>
              <a:buClr>
                <a:srgbClr val="C00000"/>
              </a:buClr>
              <a:buFont typeface="Wingdings" panose="05000000000000000000" pitchFamily="2" charset="2"/>
              <a:buChar char="u"/>
            </a:pPr>
            <a:r>
              <a:rPr lang="en-US" altLang="zh-CN" sz="2000" dirty="0">
                <a:solidFill>
                  <a:schemeClr val="tx1"/>
                </a:solidFill>
                <a:latin typeface="+mj-ea"/>
                <a:ea typeface="+mj-ea"/>
              </a:rPr>
              <a:t>Map Features</a:t>
            </a:r>
          </a:p>
          <a:p>
            <a:pPr marL="800100" lvl="1" indent="-342900" algn="just">
              <a:buClr>
                <a:srgbClr val="C00000"/>
              </a:buClr>
              <a:buFont typeface="Wingdings" panose="05000000000000000000" pitchFamily="2" charset="2"/>
              <a:buChar char="u"/>
            </a:pPr>
            <a:r>
              <a:rPr lang="en" altLang="zh-CN" sz="2000" dirty="0">
                <a:latin typeface="+mj-ea"/>
                <a:ea typeface="+mj-ea"/>
              </a:rPr>
              <a:t>step_features: </a:t>
            </a:r>
            <a:r>
              <a:rPr lang="zh-CN" altLang="en" sz="2000" dirty="0">
                <a:latin typeface="+mj-ea"/>
                <a:ea typeface="+mj-ea"/>
              </a:rPr>
              <a:t>当前</a:t>
            </a:r>
            <a:r>
              <a:rPr lang="zh-CN" altLang="en-US" sz="2000" dirty="0">
                <a:latin typeface="+mj-ea"/>
                <a:ea typeface="+mj-ea"/>
              </a:rPr>
              <a:t>回合数</a:t>
            </a:r>
            <a:endParaRPr lang="en" altLang="zh-CN" sz="2000" dirty="0">
              <a:latin typeface="+mj-ea"/>
              <a:ea typeface="+mj-ea"/>
            </a:endParaRPr>
          </a:p>
          <a:p>
            <a:pPr marL="800100" lvl="1" indent="-342900" algn="just">
              <a:buClr>
                <a:srgbClr val="C00000"/>
              </a:buClr>
              <a:buFont typeface="Wingdings" panose="05000000000000000000" pitchFamily="2" charset="2"/>
              <a:buChar char="u"/>
            </a:pPr>
            <a:r>
              <a:rPr lang="en-US" altLang="zh-CN" sz="2000" dirty="0" err="1">
                <a:latin typeface="+mj-ea"/>
                <a:ea typeface="+mj-ea"/>
              </a:rPr>
              <a:t>my_cash</a:t>
            </a:r>
            <a:r>
              <a:rPr lang="en" altLang="zh-CN" sz="2000" dirty="0">
                <a:latin typeface="+mj-ea"/>
                <a:ea typeface="+mj-ea"/>
              </a:rPr>
              <a:t>: </a:t>
            </a:r>
            <a:r>
              <a:rPr lang="zh-CN" altLang="en-US" sz="2000" dirty="0">
                <a:latin typeface="+mj-ea"/>
                <a:ea typeface="+mj-ea"/>
              </a:rPr>
              <a:t>当前我方金钱数</a:t>
            </a:r>
            <a:endParaRPr lang="en-US" altLang="zh-CN" sz="2000" dirty="0">
              <a:latin typeface="+mj-ea"/>
              <a:ea typeface="+mj-ea"/>
            </a:endParaRPr>
          </a:p>
          <a:p>
            <a:pPr marL="800100" lvl="1" indent="-342900" algn="just">
              <a:buClr>
                <a:srgbClr val="C00000"/>
              </a:buClr>
              <a:buFont typeface="Wingdings" panose="05000000000000000000" pitchFamily="2" charset="2"/>
              <a:buChar char="u"/>
            </a:pPr>
            <a:r>
              <a:rPr lang="en-US" altLang="zh-CN" sz="2000" dirty="0" err="1">
                <a:latin typeface="+mj-ea"/>
                <a:ea typeface="+mj-ea"/>
              </a:rPr>
              <a:t>opponent_cash</a:t>
            </a:r>
            <a:r>
              <a:rPr lang="en-US" altLang="zh-CN" sz="2000" dirty="0">
                <a:latin typeface="+mj-ea"/>
                <a:ea typeface="+mj-ea"/>
              </a:rPr>
              <a:t>: </a:t>
            </a:r>
            <a:r>
              <a:rPr lang="zh-CN" altLang="en-US" sz="2000" dirty="0">
                <a:latin typeface="+mj-ea"/>
                <a:ea typeface="+mj-ea"/>
              </a:rPr>
              <a:t>当前敌方金钱数</a:t>
            </a:r>
          </a:p>
          <a:p>
            <a:pPr marL="800100" lvl="1" indent="-342900" algn="just">
              <a:buClr>
                <a:srgbClr val="C00000"/>
              </a:buClr>
              <a:buFont typeface="Wingdings" panose="05000000000000000000" pitchFamily="2" charset="2"/>
              <a:buChar char="u"/>
            </a:pPr>
            <a:r>
              <a:rPr lang="en-US" altLang="zh-CN" sz="2000" dirty="0" err="1">
                <a:latin typeface="+mj-ea"/>
                <a:ea typeface="+mj-ea"/>
              </a:rPr>
              <a:t>carbon_feature</a:t>
            </a:r>
            <a:r>
              <a:rPr lang="en-US" altLang="zh-CN" sz="2000" dirty="0">
                <a:latin typeface="+mj-ea"/>
                <a:ea typeface="+mj-ea"/>
              </a:rPr>
              <a:t>: </a:t>
            </a:r>
            <a:r>
              <a:rPr lang="zh-CN" altLang="en-US" sz="2000" dirty="0">
                <a:latin typeface="+mj-ea"/>
                <a:ea typeface="+mj-ea"/>
              </a:rPr>
              <a:t>地图上含碳量分布</a:t>
            </a:r>
          </a:p>
          <a:p>
            <a:pPr marL="800100" lvl="1" indent="-342900" algn="just">
              <a:buClr>
                <a:srgbClr val="C00000"/>
              </a:buClr>
              <a:buFont typeface="Wingdings" panose="05000000000000000000" pitchFamily="2" charset="2"/>
              <a:buChar char="u"/>
            </a:pPr>
            <a:r>
              <a:rPr lang="en-US" altLang="zh-CN" sz="2000" dirty="0" err="1">
                <a:latin typeface="+mj-ea"/>
                <a:ea typeface="+mj-ea"/>
              </a:rPr>
              <a:t>base_feature</a:t>
            </a:r>
            <a:r>
              <a:rPr lang="en-US" altLang="zh-CN" sz="2000" dirty="0">
                <a:latin typeface="+mj-ea"/>
                <a:ea typeface="+mj-ea"/>
              </a:rPr>
              <a:t>:</a:t>
            </a:r>
            <a:r>
              <a:rPr lang="zh-CN" altLang="en-US" sz="2000" dirty="0">
                <a:latin typeface="+mj-ea"/>
                <a:ea typeface="+mj-ea"/>
              </a:rPr>
              <a:t> 地图上敌我转化中心分布</a:t>
            </a:r>
            <a:endParaRPr lang="en-US" altLang="zh-CN" sz="2000" dirty="0">
              <a:latin typeface="+mj-ea"/>
              <a:ea typeface="+mj-ea"/>
            </a:endParaRPr>
          </a:p>
          <a:p>
            <a:pPr marL="800100" lvl="1" indent="-342900" algn="just">
              <a:buClr>
                <a:srgbClr val="C00000"/>
              </a:buClr>
              <a:buFont typeface="Wingdings" panose="05000000000000000000" pitchFamily="2" charset="2"/>
              <a:buChar char="u"/>
            </a:pPr>
            <a:r>
              <a:rPr lang="en-US" altLang="zh-CN" sz="2000" dirty="0" err="1">
                <a:latin typeface="+mj-ea"/>
                <a:ea typeface="+mj-ea"/>
              </a:rPr>
              <a:t>collector_feature</a:t>
            </a:r>
            <a:r>
              <a:rPr lang="en-US" altLang="zh-CN" sz="2000" dirty="0">
                <a:latin typeface="+mj-ea"/>
                <a:ea typeface="+mj-ea"/>
              </a:rPr>
              <a:t>: </a:t>
            </a:r>
            <a:r>
              <a:rPr lang="zh-CN" altLang="en-US" sz="2000" dirty="0">
                <a:latin typeface="+mj-ea"/>
                <a:ea typeface="+mj-ea"/>
              </a:rPr>
              <a:t>地图上捕碳员位置分布</a:t>
            </a:r>
            <a:endParaRPr lang="en-US" altLang="zh-CN" sz="2000" dirty="0">
              <a:latin typeface="+mj-ea"/>
              <a:ea typeface="+mj-ea"/>
            </a:endParaRPr>
          </a:p>
          <a:p>
            <a:pPr marL="800100" lvl="1" indent="-342900" algn="just">
              <a:buClr>
                <a:srgbClr val="C00000"/>
              </a:buClr>
              <a:buFont typeface="Wingdings" panose="05000000000000000000" pitchFamily="2" charset="2"/>
              <a:buChar char="u"/>
            </a:pPr>
            <a:r>
              <a:rPr lang="en-US" altLang="zh-CN" sz="2000" dirty="0" err="1">
                <a:latin typeface="+mj-ea"/>
                <a:ea typeface="+mj-ea"/>
              </a:rPr>
              <a:t>planter_feature</a:t>
            </a:r>
            <a:r>
              <a:rPr lang="en-US" altLang="zh-CN" sz="2000" dirty="0">
                <a:latin typeface="+mj-ea"/>
                <a:ea typeface="+mj-ea"/>
              </a:rPr>
              <a:t>: </a:t>
            </a:r>
            <a:r>
              <a:rPr lang="zh-CN" altLang="en-US" sz="2000" dirty="0">
                <a:latin typeface="+mj-ea"/>
                <a:ea typeface="+mj-ea"/>
              </a:rPr>
              <a:t>地图上种树员位置分布</a:t>
            </a:r>
          </a:p>
          <a:p>
            <a:pPr marL="800100" lvl="1" indent="-342900" algn="just">
              <a:buClr>
                <a:srgbClr val="C00000"/>
              </a:buClr>
              <a:buFont typeface="Wingdings" panose="05000000000000000000" pitchFamily="2" charset="2"/>
              <a:buChar char="u"/>
            </a:pPr>
            <a:r>
              <a:rPr lang="en-US" altLang="zh-CN" sz="2000" dirty="0" err="1">
                <a:latin typeface="+mj-ea"/>
                <a:ea typeface="+mj-ea"/>
              </a:rPr>
              <a:t>worker_carbon_feature</a:t>
            </a:r>
            <a:r>
              <a:rPr lang="en-US" altLang="zh-CN" sz="2000" dirty="0">
                <a:latin typeface="+mj-ea"/>
                <a:ea typeface="+mj-ea"/>
              </a:rPr>
              <a:t>: </a:t>
            </a:r>
            <a:r>
              <a:rPr lang="zh-CN" altLang="en-US" sz="2000" dirty="0">
                <a:latin typeface="+mj-ea"/>
                <a:ea typeface="+mj-ea"/>
              </a:rPr>
              <a:t>捕碳员携带碳量分布</a:t>
            </a:r>
          </a:p>
          <a:p>
            <a:pPr marL="800100" lvl="1" indent="-342900" algn="just">
              <a:buClr>
                <a:srgbClr val="C00000"/>
              </a:buClr>
              <a:buFont typeface="Wingdings" panose="05000000000000000000" pitchFamily="2" charset="2"/>
              <a:buChar char="u"/>
            </a:pPr>
            <a:r>
              <a:rPr lang="en-US" altLang="zh-CN" sz="2000" dirty="0" err="1">
                <a:latin typeface="+mj-ea"/>
                <a:ea typeface="+mj-ea"/>
              </a:rPr>
              <a:t>tree_feature</a:t>
            </a:r>
            <a:r>
              <a:rPr lang="en-US" altLang="zh-CN" sz="2000" dirty="0">
                <a:latin typeface="+mj-ea"/>
                <a:ea typeface="+mj-ea"/>
              </a:rPr>
              <a:t>: </a:t>
            </a:r>
            <a:r>
              <a:rPr lang="zh-CN" altLang="en-US" sz="2000" dirty="0">
                <a:latin typeface="+mj-ea"/>
                <a:ea typeface="+mj-ea"/>
              </a:rPr>
              <a:t>树位置和寿命分布</a:t>
            </a:r>
          </a:p>
          <a:p>
            <a:pPr marL="800100" lvl="1" indent="-342900" algn="just">
              <a:buClr>
                <a:srgbClr val="C00000"/>
              </a:buClr>
              <a:buFont typeface="Wingdings" panose="05000000000000000000" pitchFamily="2" charset="2"/>
              <a:buChar char="u"/>
            </a:pPr>
            <a:r>
              <a:rPr lang="en-US" altLang="zh-CN" sz="2000" dirty="0" err="1">
                <a:latin typeface="+mj-ea"/>
                <a:ea typeface="+mj-ea"/>
              </a:rPr>
              <a:t>action_feature</a:t>
            </a:r>
            <a:r>
              <a:rPr lang="en-US" altLang="zh-CN" sz="2000" dirty="0">
                <a:latin typeface="+mj-ea"/>
                <a:ea typeface="+mj-ea"/>
              </a:rPr>
              <a:t>: </a:t>
            </a:r>
            <a:r>
              <a:rPr lang="zh-CN" altLang="en-US" sz="2000" dirty="0">
                <a:latin typeface="+mj-ea"/>
                <a:ea typeface="+mj-ea"/>
              </a:rPr>
              <a:t>上一轮决策信息</a:t>
            </a:r>
          </a:p>
          <a:p>
            <a:pPr marL="800100" lvl="1" indent="-342900" algn="just">
              <a:buClr>
                <a:srgbClr val="C00000"/>
              </a:buClr>
              <a:buFont typeface="Wingdings" panose="05000000000000000000" pitchFamily="2" charset="2"/>
              <a:buChar char="u"/>
            </a:pPr>
            <a:r>
              <a:rPr lang="en-US" altLang="zh-CN" sz="2000" dirty="0" err="1">
                <a:latin typeface="+mj-ea"/>
                <a:ea typeface="+mj-ea"/>
              </a:rPr>
              <a:t>my_base_distance_feature</a:t>
            </a:r>
            <a:r>
              <a:rPr lang="en-US" altLang="zh-CN" sz="2000" dirty="0">
                <a:latin typeface="+mj-ea"/>
                <a:ea typeface="+mj-ea"/>
              </a:rPr>
              <a:t>: </a:t>
            </a:r>
            <a:r>
              <a:rPr lang="zh-CN" altLang="en-US" sz="2000" dirty="0">
                <a:latin typeface="+mj-ea"/>
                <a:ea typeface="+mj-ea"/>
              </a:rPr>
              <a:t>距离转化中心最近距离分布</a:t>
            </a:r>
            <a:endParaRPr lang="en-US" altLang="zh-CN" sz="2000" dirty="0">
              <a:latin typeface="+mj-ea"/>
              <a:ea typeface="+mj-ea"/>
            </a:endParaRPr>
          </a:p>
        </p:txBody>
      </p:sp>
      <p:sp>
        <p:nvSpPr>
          <p:cNvPr id="34" name="文本框 33">
            <a:extLst>
              <a:ext uri="{FF2B5EF4-FFF2-40B4-BE49-F238E27FC236}">
                <a16:creationId xmlns:a16="http://schemas.microsoft.com/office/drawing/2014/main" id="{174FAA1A-54EF-430B-A59D-42B559C4BFB9}"/>
              </a:ext>
            </a:extLst>
          </p:cNvPr>
          <p:cNvSpPr txBox="1"/>
          <p:nvPr/>
        </p:nvSpPr>
        <p:spPr>
          <a:xfrm>
            <a:off x="339199" y="729383"/>
            <a:ext cx="7016227" cy="731117"/>
          </a:xfrm>
          <a:prstGeom prst="rect">
            <a:avLst/>
          </a:prstGeom>
          <a:noFill/>
          <a:ln>
            <a:noFill/>
          </a:ln>
        </p:spPr>
        <p:txBody>
          <a:bodyPr wrap="square" lIns="180000" tIns="180000" rIns="180000" bIns="180000" rtlCol="0">
            <a:spAutoFit/>
          </a:bodyPr>
          <a:lstStyle/>
          <a:p>
            <a:pPr>
              <a:lnSpc>
                <a:spcPct val="130000"/>
              </a:lnSpc>
            </a:pPr>
            <a:r>
              <a:rPr lang="zh-CN" altLang="en-US" sz="2000" dirty="0">
                <a:solidFill>
                  <a:schemeClr val="accent1"/>
                </a:solidFill>
                <a:latin typeface="+mj-ea"/>
                <a:ea typeface="+mj-ea"/>
              </a:rPr>
              <a:t>监督学习的数据输入</a:t>
            </a:r>
            <a:endParaRPr lang="en-US" altLang="zh-CN" sz="2000" dirty="0">
              <a:solidFill>
                <a:schemeClr val="accent1"/>
              </a:solidFill>
              <a:latin typeface="+mj-ea"/>
              <a:ea typeface="+mj-ea"/>
            </a:endParaRPr>
          </a:p>
        </p:txBody>
      </p:sp>
      <p:sp>
        <p:nvSpPr>
          <p:cNvPr id="46" name="文本框 45">
            <a:extLst>
              <a:ext uri="{FF2B5EF4-FFF2-40B4-BE49-F238E27FC236}">
                <a16:creationId xmlns:a16="http://schemas.microsoft.com/office/drawing/2014/main" id="{D8128AE9-49C5-4A2E-A68F-0A434C317F0D}"/>
              </a:ext>
            </a:extLst>
          </p:cNvPr>
          <p:cNvSpPr txBox="1"/>
          <p:nvPr/>
        </p:nvSpPr>
        <p:spPr>
          <a:xfrm>
            <a:off x="6096000" y="1232544"/>
            <a:ext cx="6339670" cy="1938992"/>
          </a:xfrm>
          <a:prstGeom prst="rect">
            <a:avLst/>
          </a:prstGeom>
          <a:noFill/>
          <a:ln>
            <a:noFill/>
          </a:ln>
        </p:spPr>
        <p:txBody>
          <a:bodyPr wrap="square">
            <a:spAutoFit/>
          </a:bodyPr>
          <a:lstStyle/>
          <a:p>
            <a:pPr marL="342900" indent="-342900" algn="just">
              <a:lnSpc>
                <a:spcPct val="100000"/>
              </a:lnSpc>
              <a:buClr>
                <a:srgbClr val="C00000"/>
              </a:buClr>
              <a:buFont typeface="Wingdings" panose="05000000000000000000" pitchFamily="2" charset="2"/>
              <a:buChar char="u"/>
            </a:pPr>
            <a:r>
              <a:rPr lang="en-US" altLang="zh-CN" sz="2000" dirty="0">
                <a:latin typeface="+mj-ea"/>
                <a:ea typeface="+mj-ea"/>
              </a:rPr>
              <a:t>Agent Features: </a:t>
            </a:r>
          </a:p>
          <a:p>
            <a:pPr marL="800100" lvl="1" indent="-342900" algn="just">
              <a:buClr>
                <a:srgbClr val="C00000"/>
              </a:buClr>
              <a:buFont typeface="Wingdings" panose="05000000000000000000" pitchFamily="2" charset="2"/>
              <a:buChar char="u"/>
            </a:pPr>
            <a:r>
              <a:rPr lang="en-US" altLang="zh-CN" sz="2000" dirty="0" err="1">
                <a:latin typeface="+mj-ea"/>
                <a:ea typeface="+mj-ea"/>
              </a:rPr>
              <a:t>agent_id</a:t>
            </a:r>
            <a:r>
              <a:rPr lang="en-US" altLang="zh-CN" sz="2000" dirty="0">
                <a:latin typeface="+mj-ea"/>
                <a:ea typeface="+mj-ea"/>
              </a:rPr>
              <a:t>: </a:t>
            </a:r>
            <a:r>
              <a:rPr lang="zh-CN" altLang="en-US" sz="2000" dirty="0">
                <a:latin typeface="+mj-ea"/>
                <a:ea typeface="+mj-ea"/>
              </a:rPr>
              <a:t>智能体</a:t>
            </a:r>
            <a:r>
              <a:rPr lang="en-US" altLang="zh-CN" sz="2000" dirty="0">
                <a:latin typeface="+mj-ea"/>
                <a:ea typeface="+mj-ea"/>
              </a:rPr>
              <a:t>id</a:t>
            </a:r>
          </a:p>
          <a:p>
            <a:pPr marL="800100" lvl="1" indent="-342900" algn="just">
              <a:buClr>
                <a:srgbClr val="C00000"/>
              </a:buClr>
              <a:buFont typeface="Wingdings" panose="05000000000000000000" pitchFamily="2" charset="2"/>
              <a:buChar char="u"/>
            </a:pPr>
            <a:r>
              <a:rPr lang="en-US" altLang="zh-CN" sz="2000" dirty="0">
                <a:latin typeface="+mj-ea"/>
                <a:ea typeface="+mj-ea"/>
              </a:rPr>
              <a:t>x, y: </a:t>
            </a:r>
            <a:r>
              <a:rPr lang="zh-CN" altLang="en-US" sz="2000" dirty="0">
                <a:latin typeface="+mj-ea"/>
                <a:ea typeface="+mj-ea"/>
              </a:rPr>
              <a:t>智能体坐标</a:t>
            </a:r>
          </a:p>
          <a:p>
            <a:pPr marL="800100" lvl="1" indent="-342900" algn="just">
              <a:buClr>
                <a:srgbClr val="C00000"/>
              </a:buClr>
              <a:buFont typeface="Wingdings" panose="05000000000000000000" pitchFamily="2" charset="2"/>
              <a:buChar char="u"/>
            </a:pPr>
            <a:r>
              <a:rPr lang="en-US" altLang="zh-CN" sz="2000" dirty="0" err="1">
                <a:latin typeface="+mj-ea"/>
                <a:ea typeface="+mj-ea"/>
              </a:rPr>
              <a:t>agent_type</a:t>
            </a:r>
            <a:r>
              <a:rPr lang="en-US" altLang="zh-CN" sz="2000" dirty="0">
                <a:latin typeface="+mj-ea"/>
                <a:ea typeface="+mj-ea"/>
              </a:rPr>
              <a:t>: </a:t>
            </a:r>
            <a:r>
              <a:rPr lang="zh-CN" altLang="en-US" sz="2000" dirty="0">
                <a:latin typeface="+mj-ea"/>
                <a:ea typeface="+mj-ea"/>
              </a:rPr>
              <a:t>智能体类型</a:t>
            </a:r>
          </a:p>
          <a:p>
            <a:pPr marL="800100" lvl="1" indent="-342900" algn="just">
              <a:buClr>
                <a:srgbClr val="C00000"/>
              </a:buClr>
              <a:buFont typeface="Wingdings" panose="05000000000000000000" pitchFamily="2" charset="2"/>
              <a:buChar char="u"/>
            </a:pPr>
            <a:r>
              <a:rPr lang="en-US" altLang="zh-CN" sz="2000" dirty="0" err="1">
                <a:latin typeface="+mj-ea"/>
                <a:ea typeface="+mj-ea"/>
              </a:rPr>
              <a:t>distance_feature</a:t>
            </a:r>
            <a:r>
              <a:rPr lang="en-US" altLang="zh-CN" sz="2000" dirty="0">
                <a:latin typeface="+mj-ea"/>
                <a:ea typeface="+mj-ea"/>
              </a:rPr>
              <a:t>: </a:t>
            </a:r>
            <a:r>
              <a:rPr lang="zh-CN" altLang="en-US" sz="2000" dirty="0">
                <a:latin typeface="+mj-ea"/>
                <a:ea typeface="+mj-ea"/>
              </a:rPr>
              <a:t>智能体到地图上各位置距离</a:t>
            </a:r>
          </a:p>
          <a:p>
            <a:pPr marL="800100" lvl="1" indent="-342900" algn="just">
              <a:buClr>
                <a:srgbClr val="C00000"/>
              </a:buClr>
              <a:buFont typeface="Wingdings" panose="05000000000000000000" pitchFamily="2" charset="2"/>
              <a:buChar char="u"/>
            </a:pPr>
            <a:r>
              <a:rPr lang="en-US" altLang="zh-CN" sz="2000" dirty="0" err="1">
                <a:latin typeface="+mj-ea"/>
                <a:ea typeface="+mj-ea"/>
              </a:rPr>
              <a:t>label_action</a:t>
            </a:r>
            <a:r>
              <a:rPr lang="en-US" altLang="zh-CN" sz="2000" dirty="0">
                <a:latin typeface="+mj-ea"/>
                <a:ea typeface="+mj-ea"/>
              </a:rPr>
              <a:t>: </a:t>
            </a:r>
            <a:r>
              <a:rPr lang="zh-CN" altLang="en-US" sz="2000" dirty="0">
                <a:latin typeface="+mj-ea"/>
                <a:ea typeface="+mj-ea"/>
              </a:rPr>
              <a:t>智能体在当前回合执行的动作</a:t>
            </a:r>
            <a:endParaRPr lang="en-US" altLang="zh-CN" sz="2000" dirty="0">
              <a:latin typeface="+mj-ea"/>
              <a:ea typeface="+mj-ea"/>
            </a:endParaRPr>
          </a:p>
        </p:txBody>
      </p:sp>
      <p:sp>
        <p:nvSpPr>
          <p:cNvPr id="47" name="文本框 46">
            <a:extLst>
              <a:ext uri="{FF2B5EF4-FFF2-40B4-BE49-F238E27FC236}">
                <a16:creationId xmlns:a16="http://schemas.microsoft.com/office/drawing/2014/main" id="{47D0165E-F024-45C3-BE30-84EF9EDE668A}"/>
              </a:ext>
            </a:extLst>
          </p:cNvPr>
          <p:cNvSpPr txBox="1"/>
          <p:nvPr/>
        </p:nvSpPr>
        <p:spPr>
          <a:xfrm>
            <a:off x="339199" y="5095056"/>
            <a:ext cx="7016227" cy="731117"/>
          </a:xfrm>
          <a:prstGeom prst="rect">
            <a:avLst/>
          </a:prstGeom>
          <a:noFill/>
          <a:ln>
            <a:noFill/>
          </a:ln>
        </p:spPr>
        <p:txBody>
          <a:bodyPr wrap="square" lIns="180000" tIns="180000" rIns="180000" bIns="180000" rtlCol="0">
            <a:spAutoFit/>
          </a:bodyPr>
          <a:lstStyle/>
          <a:p>
            <a:pPr>
              <a:lnSpc>
                <a:spcPct val="130000"/>
              </a:lnSpc>
            </a:pPr>
            <a:r>
              <a:rPr lang="zh-CN" altLang="en-US" sz="2000" dirty="0">
                <a:solidFill>
                  <a:schemeClr val="accent1"/>
                </a:solidFill>
                <a:latin typeface="+mj-ea"/>
                <a:ea typeface="+mj-ea"/>
              </a:rPr>
              <a:t>监督学习的数据输出</a:t>
            </a:r>
            <a:endParaRPr lang="en-US" altLang="zh-CN" sz="2000" dirty="0">
              <a:solidFill>
                <a:schemeClr val="accent1"/>
              </a:solidFill>
              <a:latin typeface="+mj-ea"/>
              <a:ea typeface="+mj-ea"/>
            </a:endParaRPr>
          </a:p>
        </p:txBody>
      </p:sp>
      <p:sp>
        <p:nvSpPr>
          <p:cNvPr id="48" name="文本框 47">
            <a:extLst>
              <a:ext uri="{FF2B5EF4-FFF2-40B4-BE49-F238E27FC236}">
                <a16:creationId xmlns:a16="http://schemas.microsoft.com/office/drawing/2014/main" id="{758169A5-00A3-4E2D-A5C7-2BF3589596AA}"/>
              </a:ext>
            </a:extLst>
          </p:cNvPr>
          <p:cNvSpPr txBox="1"/>
          <p:nvPr/>
        </p:nvSpPr>
        <p:spPr>
          <a:xfrm>
            <a:off x="339199" y="5721259"/>
            <a:ext cx="7790688" cy="400110"/>
          </a:xfrm>
          <a:prstGeom prst="rect">
            <a:avLst/>
          </a:prstGeom>
          <a:noFill/>
          <a:ln>
            <a:noFill/>
          </a:ln>
        </p:spPr>
        <p:txBody>
          <a:bodyPr wrap="square">
            <a:spAutoFit/>
          </a:bodyPr>
          <a:lstStyle/>
          <a:p>
            <a:pPr marL="342900" indent="-342900" algn="just">
              <a:lnSpc>
                <a:spcPct val="100000"/>
              </a:lnSpc>
              <a:buClr>
                <a:srgbClr val="C00000"/>
              </a:buClr>
              <a:buFont typeface="Wingdings" panose="05000000000000000000" pitchFamily="2" charset="2"/>
              <a:buChar char="u"/>
            </a:pPr>
            <a:r>
              <a:rPr lang="zh-CN" altLang="en-US" sz="2000" dirty="0">
                <a:latin typeface="+mj-ea"/>
                <a:ea typeface="+mj-ea"/>
              </a:rPr>
              <a:t>根据当前环境信息对下一步所有智能体的行为做出预测</a:t>
            </a:r>
            <a:endParaRPr lang="en-US" altLang="zh-CN" sz="2000" dirty="0">
              <a:latin typeface="+mj-ea"/>
              <a:ea typeface="+mj-ea"/>
            </a:endParaRPr>
          </a:p>
        </p:txBody>
      </p:sp>
      <p:sp>
        <p:nvSpPr>
          <p:cNvPr id="49" name="灯片编号占位符 34">
            <a:extLst>
              <a:ext uri="{FF2B5EF4-FFF2-40B4-BE49-F238E27FC236}">
                <a16:creationId xmlns:a16="http://schemas.microsoft.com/office/drawing/2014/main" id="{28D90AFD-F49B-465B-A0E6-23B88C1D18A6}"/>
              </a:ext>
            </a:extLst>
          </p:cNvPr>
          <p:cNvSpPr>
            <a:spLocks noGrp="1"/>
          </p:cNvSpPr>
          <p:nvPr>
            <p:ph type="sldNum" sz="quarter" idx="12"/>
          </p:nvPr>
        </p:nvSpPr>
        <p:spPr>
          <a:xfrm>
            <a:off x="10854043" y="6492876"/>
            <a:ext cx="914093" cy="291556"/>
          </a:xfrm>
        </p:spPr>
        <p:txBody>
          <a:bodyPr/>
          <a:lstStyle/>
          <a:p>
            <a:r>
              <a:rPr lang="zh-CN" altLang="en-US"/>
              <a:t>  </a:t>
            </a:r>
            <a:r>
              <a:rPr lang="en-US" altLang="zh-CN" sz="1150" spc="90" dirty="0"/>
              <a:t>Page </a:t>
            </a:r>
            <a:fld id="{7CFB1EEF-B761-4911-A2FD-18DBD3241D03}" type="slidenum">
              <a:rPr lang="zh-CN" altLang="en-US" sz="1150" spc="90" dirty="0" smtClean="0"/>
              <a:t>12</a:t>
            </a:fld>
            <a:endParaRPr lang="zh-CN" altLang="en-US" sz="1150" spc="90" dirty="0"/>
          </a:p>
        </p:txBody>
      </p:sp>
    </p:spTree>
    <p:extLst>
      <p:ext uri="{BB962C8B-B14F-4D97-AF65-F5344CB8AC3E}">
        <p14:creationId xmlns:p14="http://schemas.microsoft.com/office/powerpoint/2010/main" val="164590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p:txBody>
          <a:bodyPr/>
          <a:lstStyle/>
          <a:p>
            <a:pPr>
              <a:lnSpc>
                <a:spcPct val="100000"/>
              </a:lnSpc>
              <a:spcBef>
                <a:spcPts val="1200"/>
              </a:spcBef>
            </a:pPr>
            <a:r>
              <a:rPr lang="zh-CN" altLang="en-US" dirty="0"/>
              <a:t>模型多阶段训练</a:t>
            </a:r>
          </a:p>
        </p:txBody>
      </p:sp>
      <p:grpSp>
        <p:nvGrpSpPr>
          <p:cNvPr id="22" name="组合 21"/>
          <p:cNvGrpSpPr/>
          <p:nvPr/>
        </p:nvGrpSpPr>
        <p:grpSpPr>
          <a:xfrm>
            <a:off x="0" y="-754379"/>
            <a:ext cx="6904036" cy="685799"/>
            <a:chOff x="0" y="-754379"/>
            <a:chExt cx="6904036" cy="685799"/>
          </a:xfrm>
        </p:grpSpPr>
        <p:grpSp>
          <p:nvGrpSpPr>
            <p:cNvPr id="23" name="组合 22"/>
            <p:cNvGrpSpPr/>
            <p:nvPr/>
          </p:nvGrpSpPr>
          <p:grpSpPr>
            <a:xfrm>
              <a:off x="0" y="-754379"/>
              <a:ext cx="6904036" cy="685799"/>
              <a:chOff x="1786550" y="-904875"/>
              <a:chExt cx="6904036" cy="685799"/>
            </a:xfrm>
          </p:grpSpPr>
          <p:sp>
            <p:nvSpPr>
              <p:cNvPr id="25" name="矩形 24"/>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943430" y="-776742"/>
                <a:ext cx="364639" cy="429532"/>
                <a:chOff x="202990" y="7474403"/>
                <a:chExt cx="364639" cy="429532"/>
              </a:xfrm>
            </p:grpSpPr>
            <p:sp>
              <p:nvSpPr>
                <p:cNvPr id="31" name="椭圆 3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8" name="直接连接符 27"/>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Delete  </a:t>
                </a:r>
                <a:r>
                  <a:rPr lang="zh-CN" altLang="en-US" spc="100" dirty="0">
                    <a:solidFill>
                      <a:schemeClr val="tx1">
                        <a:lumMod val="65000"/>
                        <a:lumOff val="35000"/>
                      </a:schemeClr>
                    </a:solidFill>
                    <a:sym typeface="Wingdings" panose="05000000000000000000" pitchFamily="2" charset="2"/>
                  </a:rPr>
                  <a:t>点击图标，即可更改图片</a:t>
                </a:r>
                <a:endParaRPr lang="zh-CN" altLang="en-US" spc="100" dirty="0">
                  <a:solidFill>
                    <a:schemeClr val="tx1">
                      <a:lumMod val="65000"/>
                      <a:lumOff val="35000"/>
                    </a:schemeClr>
                  </a:solidFill>
                </a:endParaRPr>
              </a:p>
            </p:txBody>
          </p:sp>
        </p:grpSp>
        <p:sp>
          <p:nvSpPr>
            <p:cNvPr id="24" name="文本框 23"/>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nvGrpSpPr>
          <p:cNvPr id="33" name="组合 32"/>
          <p:cNvGrpSpPr/>
          <p:nvPr/>
        </p:nvGrpSpPr>
        <p:grpSpPr>
          <a:xfrm>
            <a:off x="7396818" y="-754379"/>
            <a:ext cx="4818284" cy="685799"/>
            <a:chOff x="-1" y="-754379"/>
            <a:chExt cx="4818284" cy="685799"/>
          </a:xfrm>
        </p:grpSpPr>
        <p:grpSp>
          <p:nvGrpSpPr>
            <p:cNvPr id="36" name="组合 35"/>
            <p:cNvGrpSpPr/>
            <p:nvPr/>
          </p:nvGrpSpPr>
          <p:grpSpPr>
            <a:xfrm>
              <a:off x="-1" y="-754379"/>
              <a:ext cx="4818284" cy="685799"/>
              <a:chOff x="1786549" y="-904875"/>
              <a:chExt cx="4818284" cy="685799"/>
            </a:xfrm>
          </p:grpSpPr>
          <p:sp>
            <p:nvSpPr>
              <p:cNvPr id="38" name="矩形 37"/>
              <p:cNvSpPr/>
              <p:nvPr/>
            </p:nvSpPr>
            <p:spPr>
              <a:xfrm>
                <a:off x="1786549" y="-904875"/>
                <a:ext cx="481828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943430" y="-776742"/>
                <a:ext cx="364639" cy="429532"/>
                <a:chOff x="202990" y="7474403"/>
                <a:chExt cx="364639" cy="429532"/>
              </a:xfrm>
            </p:grpSpPr>
            <p:sp>
              <p:nvSpPr>
                <p:cNvPr id="44" name="椭圆 43"/>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1" name="直接连接符 40"/>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492669" y="-746642"/>
                <a:ext cx="3790745" cy="369332"/>
              </a:xfrm>
              <a:prstGeom prst="rect">
                <a:avLst/>
              </a:prstGeom>
              <a:noFill/>
            </p:spPr>
            <p:txBody>
              <a:bodyPr wrap="square" rtlCol="0">
                <a:spAutoFit/>
              </a:bodyPr>
              <a:lstStyle/>
              <a:p>
                <a:r>
                  <a:rPr lang="zh-CN" altLang="en-US" spc="100" dirty="0">
                    <a:solidFill>
                      <a:schemeClr val="tx1">
                        <a:lumMod val="65000"/>
                        <a:lumOff val="35000"/>
                      </a:schemeClr>
                    </a:solidFill>
                  </a:rPr>
                  <a:t>点击左侧缩略图 </a:t>
                </a:r>
                <a:r>
                  <a:rPr lang="en-US" altLang="zh-CN" spc="100" dirty="0">
                    <a:solidFill>
                      <a:schemeClr val="tx1">
                        <a:lumMod val="65000"/>
                        <a:lumOff val="35000"/>
                      </a:schemeClr>
                    </a:solidFill>
                    <a:sym typeface="Wingdings" panose="05000000000000000000" pitchFamily="2" charset="2"/>
                  </a:rPr>
                  <a:t></a:t>
                </a:r>
                <a:r>
                  <a:rPr lang="en-US" altLang="zh-CN" spc="100" dirty="0">
                    <a:solidFill>
                      <a:schemeClr val="accent1"/>
                    </a:solidFill>
                    <a:sym typeface="Wingdings" panose="05000000000000000000" pitchFamily="2" charset="2"/>
                  </a:rPr>
                  <a:t> </a:t>
                </a:r>
                <a:r>
                  <a:rPr lang="zh-CN" altLang="en-US" spc="100" dirty="0">
                    <a:solidFill>
                      <a:schemeClr val="accent1"/>
                    </a:solidFill>
                    <a:sym typeface="Wingdings" panose="05000000000000000000" pitchFamily="2" charset="2"/>
                  </a:rPr>
                  <a:t>回车</a:t>
                </a:r>
                <a:r>
                  <a:rPr lang="zh-CN" altLang="en-US" spc="100" dirty="0">
                    <a:solidFill>
                      <a:schemeClr val="tx1">
                        <a:lumMod val="65000"/>
                        <a:lumOff val="35000"/>
                      </a:schemeClr>
                    </a:solidFill>
                  </a:rPr>
                  <a:t>添加新页</a:t>
                </a:r>
              </a:p>
            </p:txBody>
          </p:sp>
        </p:grpSp>
        <p:sp>
          <p:nvSpPr>
            <p:cNvPr id="37" name="文本框 36"/>
            <p:cNvSpPr txBox="1"/>
            <p:nvPr/>
          </p:nvSpPr>
          <p:spPr>
            <a:xfrm>
              <a:off x="4521768"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34" name="文本框 33">
            <a:extLst>
              <a:ext uri="{FF2B5EF4-FFF2-40B4-BE49-F238E27FC236}">
                <a16:creationId xmlns:a16="http://schemas.microsoft.com/office/drawing/2014/main" id="{E7906CEC-3830-4E5A-B4D3-93FCE630E535}"/>
              </a:ext>
            </a:extLst>
          </p:cNvPr>
          <p:cNvSpPr txBox="1"/>
          <p:nvPr/>
        </p:nvSpPr>
        <p:spPr>
          <a:xfrm>
            <a:off x="339199" y="1024185"/>
            <a:ext cx="7016227" cy="731117"/>
          </a:xfrm>
          <a:prstGeom prst="rect">
            <a:avLst/>
          </a:prstGeom>
          <a:noFill/>
          <a:ln>
            <a:noFill/>
          </a:ln>
        </p:spPr>
        <p:txBody>
          <a:bodyPr wrap="square" lIns="180000" tIns="180000" rIns="180000" bIns="180000" rtlCol="0">
            <a:spAutoFit/>
          </a:bodyPr>
          <a:lstStyle/>
          <a:p>
            <a:pPr>
              <a:lnSpc>
                <a:spcPct val="130000"/>
              </a:lnSpc>
            </a:pPr>
            <a:r>
              <a:rPr lang="zh-CN" altLang="en-US" sz="2000" dirty="0">
                <a:solidFill>
                  <a:schemeClr val="accent1"/>
                </a:solidFill>
                <a:latin typeface="+mj-ea"/>
                <a:ea typeface="+mj-ea"/>
              </a:rPr>
              <a:t>两个阶段训练（监督学习</a:t>
            </a:r>
            <a:r>
              <a:rPr lang="en-US" altLang="zh-CN" sz="2000" dirty="0">
                <a:solidFill>
                  <a:schemeClr val="accent1"/>
                </a:solidFill>
                <a:latin typeface="+mj-ea"/>
                <a:ea typeface="+mj-ea"/>
              </a:rPr>
              <a:t>+</a:t>
            </a:r>
            <a:r>
              <a:rPr lang="zh-CN" altLang="en-US" sz="2000" dirty="0">
                <a:solidFill>
                  <a:schemeClr val="accent1"/>
                </a:solidFill>
                <a:latin typeface="+mj-ea"/>
                <a:ea typeface="+mj-ea"/>
              </a:rPr>
              <a:t>强化学习）</a:t>
            </a:r>
            <a:endParaRPr lang="en-US" altLang="zh-CN" sz="2000" dirty="0">
              <a:solidFill>
                <a:schemeClr val="accent1"/>
              </a:solidFill>
              <a:latin typeface="+mj-ea"/>
              <a:ea typeface="+mj-ea"/>
            </a:endParaRPr>
          </a:p>
        </p:txBody>
      </p:sp>
      <p:sp>
        <p:nvSpPr>
          <p:cNvPr id="35" name="文本框 34">
            <a:extLst>
              <a:ext uri="{FF2B5EF4-FFF2-40B4-BE49-F238E27FC236}">
                <a16:creationId xmlns:a16="http://schemas.microsoft.com/office/drawing/2014/main" id="{BC55E4ED-8FFF-4F79-9BEB-91B81EA16AC4}"/>
              </a:ext>
            </a:extLst>
          </p:cNvPr>
          <p:cNvSpPr txBox="1"/>
          <p:nvPr/>
        </p:nvSpPr>
        <p:spPr>
          <a:xfrm>
            <a:off x="360383" y="1744982"/>
            <a:ext cx="4671060" cy="3207153"/>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342900" indent="-342900" algn="just">
              <a:lnSpc>
                <a:spcPct val="200000"/>
              </a:lnSpc>
              <a:buClr>
                <a:srgbClr val="C00000"/>
              </a:buClr>
              <a:buFont typeface="Wingdings" panose="05000000000000000000" pitchFamily="2" charset="2"/>
              <a:buChar char="u"/>
            </a:pPr>
            <a:r>
              <a:rPr lang="zh-CN" altLang="en-US" dirty="0">
                <a:solidFill>
                  <a:schemeClr val="accent1"/>
                </a:solidFill>
                <a:latin typeface="+mj-ea"/>
                <a:ea typeface="+mj-ea"/>
              </a:rPr>
              <a:t>监督学习</a:t>
            </a:r>
            <a:endParaRPr lang="en-US" altLang="zh-CN" dirty="0">
              <a:solidFill>
                <a:schemeClr val="accent1"/>
              </a:solidFill>
              <a:latin typeface="+mj-ea"/>
              <a:ea typeface="+mj-ea"/>
            </a:endParaRPr>
          </a:p>
          <a:p>
            <a:pPr algn="just">
              <a:lnSpc>
                <a:spcPct val="200000"/>
              </a:lnSpc>
              <a:buClr>
                <a:srgbClr val="C00000"/>
              </a:buClr>
            </a:pPr>
            <a:r>
              <a:rPr lang="en-US" altLang="zh-CN" dirty="0">
                <a:solidFill>
                  <a:schemeClr val="accent1"/>
                </a:solidFill>
                <a:latin typeface="+mj-ea"/>
                <a:ea typeface="+mj-ea"/>
              </a:rPr>
              <a:t>    </a:t>
            </a:r>
            <a:r>
              <a:rPr lang="zh-CN" altLang="en-US" dirty="0">
                <a:solidFill>
                  <a:schemeClr val="tx1"/>
                </a:solidFill>
                <a:latin typeface="+mj-ea"/>
                <a:ea typeface="+mj-ea"/>
              </a:rPr>
              <a:t>基于构造的增强数据对</a:t>
            </a:r>
            <a:r>
              <a:rPr lang="zh-CN" altLang="en-US" dirty="0">
                <a:solidFill>
                  <a:srgbClr val="C00000"/>
                </a:solidFill>
                <a:latin typeface="+mj-ea"/>
                <a:ea typeface="+mj-ea"/>
              </a:rPr>
              <a:t>智能体</a:t>
            </a:r>
            <a:r>
              <a:rPr lang="zh-CN" altLang="en-US" dirty="0">
                <a:solidFill>
                  <a:schemeClr val="tx1"/>
                </a:solidFill>
                <a:latin typeface="+mj-ea"/>
                <a:ea typeface="+mj-ea"/>
              </a:rPr>
              <a:t>进行预</a:t>
            </a:r>
            <a:endParaRPr lang="en-US" altLang="zh-CN" dirty="0">
              <a:solidFill>
                <a:schemeClr val="tx1"/>
              </a:solidFill>
              <a:latin typeface="+mj-ea"/>
              <a:ea typeface="+mj-ea"/>
            </a:endParaRPr>
          </a:p>
          <a:p>
            <a:pPr algn="just">
              <a:lnSpc>
                <a:spcPct val="200000"/>
              </a:lnSpc>
              <a:buClr>
                <a:srgbClr val="C00000"/>
              </a:buClr>
            </a:pPr>
            <a:r>
              <a:rPr lang="en-US" altLang="zh-CN" dirty="0">
                <a:solidFill>
                  <a:schemeClr val="tx1"/>
                </a:solidFill>
                <a:latin typeface="+mj-ea"/>
                <a:ea typeface="+mj-ea"/>
              </a:rPr>
              <a:t>    </a:t>
            </a:r>
            <a:r>
              <a:rPr lang="zh-CN" altLang="en-US" dirty="0">
                <a:solidFill>
                  <a:schemeClr val="tx1"/>
                </a:solidFill>
                <a:latin typeface="+mj-ea"/>
                <a:ea typeface="+mj-ea"/>
              </a:rPr>
              <a:t>训练</a:t>
            </a:r>
            <a:endParaRPr lang="zh-CN" altLang="en-US" spc="0" dirty="0">
              <a:solidFill>
                <a:srgbClr val="002060"/>
              </a:solidFill>
              <a:latin typeface="微软雅黑" panose="020B0503020204020204" charset="-122"/>
              <a:ea typeface="微软雅黑" panose="020B0503020204020204" charset="-122"/>
            </a:endParaRPr>
          </a:p>
          <a:p>
            <a:pPr marL="342900" indent="-342900" algn="just">
              <a:lnSpc>
                <a:spcPct val="200000"/>
              </a:lnSpc>
              <a:buClr>
                <a:srgbClr val="C00000"/>
              </a:buClr>
              <a:buSzTx/>
              <a:buFont typeface="Wingdings" panose="05000000000000000000" pitchFamily="2" charset="2"/>
              <a:buChar char="u"/>
            </a:pPr>
            <a:r>
              <a:rPr lang="zh-CN" altLang="en-US" dirty="0">
                <a:solidFill>
                  <a:schemeClr val="accent1"/>
                </a:solidFill>
                <a:latin typeface="+mj-ea"/>
                <a:ea typeface="+mj-ea"/>
              </a:rPr>
              <a:t>强化学习</a:t>
            </a:r>
            <a:endParaRPr lang="en-US" altLang="zh-CN" dirty="0">
              <a:solidFill>
                <a:schemeClr val="tx1"/>
              </a:solidFill>
              <a:latin typeface="+mj-ea"/>
              <a:ea typeface="+mj-ea"/>
            </a:endParaRPr>
          </a:p>
          <a:p>
            <a:pPr algn="just">
              <a:lnSpc>
                <a:spcPct val="200000"/>
              </a:lnSpc>
              <a:buClr>
                <a:srgbClr val="C00000"/>
              </a:buClr>
              <a:buSzTx/>
            </a:pPr>
            <a:r>
              <a:rPr lang="en-US" altLang="zh-CN" dirty="0">
                <a:solidFill>
                  <a:schemeClr val="tx1"/>
                </a:solidFill>
                <a:latin typeface="+mj-ea"/>
                <a:ea typeface="+mj-ea"/>
              </a:rPr>
              <a:t>    </a:t>
            </a:r>
            <a:r>
              <a:rPr lang="zh-CN" altLang="en-US" dirty="0">
                <a:solidFill>
                  <a:schemeClr val="tx1"/>
                </a:solidFill>
                <a:latin typeface="+mj-ea"/>
                <a:ea typeface="+mj-ea"/>
              </a:rPr>
              <a:t>用监督学习训练好的模型去初始化</a:t>
            </a:r>
            <a:r>
              <a:rPr lang="zh-CN" altLang="en-US" dirty="0">
                <a:solidFill>
                  <a:srgbClr val="C00000"/>
                </a:solidFill>
                <a:latin typeface="+mj-ea"/>
                <a:ea typeface="+mj-ea"/>
              </a:rPr>
              <a:t>智</a:t>
            </a:r>
            <a:endParaRPr lang="en-US" altLang="zh-CN" dirty="0">
              <a:solidFill>
                <a:srgbClr val="C00000"/>
              </a:solidFill>
              <a:latin typeface="+mj-ea"/>
              <a:ea typeface="+mj-ea"/>
            </a:endParaRPr>
          </a:p>
          <a:p>
            <a:pPr algn="just">
              <a:lnSpc>
                <a:spcPct val="200000"/>
              </a:lnSpc>
              <a:buClr>
                <a:srgbClr val="C00000"/>
              </a:buClr>
              <a:buSzTx/>
            </a:pPr>
            <a:r>
              <a:rPr lang="en-US" altLang="zh-CN" dirty="0">
                <a:solidFill>
                  <a:srgbClr val="C00000"/>
                </a:solidFill>
                <a:latin typeface="+mj-ea"/>
                <a:ea typeface="+mj-ea"/>
              </a:rPr>
              <a:t>    </a:t>
            </a:r>
            <a:r>
              <a:rPr lang="zh-CN" altLang="en-US" dirty="0">
                <a:solidFill>
                  <a:srgbClr val="C00000"/>
                </a:solidFill>
                <a:latin typeface="+mj-ea"/>
                <a:ea typeface="+mj-ea"/>
              </a:rPr>
              <a:t>能体</a:t>
            </a:r>
            <a:r>
              <a:rPr lang="zh-CN" altLang="en-US" dirty="0">
                <a:solidFill>
                  <a:schemeClr val="tx1"/>
                </a:solidFill>
                <a:latin typeface="+mj-ea"/>
                <a:ea typeface="+mj-ea"/>
              </a:rPr>
              <a:t>，并和多种对手（包括写好的策</a:t>
            </a:r>
            <a:endParaRPr lang="en-US" altLang="zh-CN" dirty="0">
              <a:solidFill>
                <a:schemeClr val="tx1"/>
              </a:solidFill>
              <a:latin typeface="+mj-ea"/>
              <a:ea typeface="+mj-ea"/>
            </a:endParaRPr>
          </a:p>
          <a:p>
            <a:pPr algn="just">
              <a:lnSpc>
                <a:spcPct val="200000"/>
              </a:lnSpc>
              <a:buClr>
                <a:srgbClr val="C00000"/>
              </a:buClr>
              <a:buSzTx/>
            </a:pPr>
            <a:r>
              <a:rPr lang="en-US" altLang="zh-CN" dirty="0">
                <a:solidFill>
                  <a:schemeClr val="tx1"/>
                </a:solidFill>
                <a:latin typeface="+mj-ea"/>
                <a:ea typeface="+mj-ea"/>
              </a:rPr>
              <a:t>    </a:t>
            </a:r>
            <a:r>
              <a:rPr lang="zh-CN" altLang="en-US" dirty="0">
                <a:solidFill>
                  <a:schemeClr val="tx1"/>
                </a:solidFill>
                <a:latin typeface="+mj-ea"/>
                <a:ea typeface="+mj-ea"/>
              </a:rPr>
              <a:t>略和模型自己）进行对抗</a:t>
            </a:r>
          </a:p>
        </p:txBody>
      </p:sp>
      <p:sp>
        <p:nvSpPr>
          <p:cNvPr id="47" name="矩形 46">
            <a:extLst>
              <a:ext uri="{FF2B5EF4-FFF2-40B4-BE49-F238E27FC236}">
                <a16:creationId xmlns:a16="http://schemas.microsoft.com/office/drawing/2014/main" id="{DCCD5C45-819B-406C-A319-A0941C7C0C88}"/>
              </a:ext>
            </a:extLst>
          </p:cNvPr>
          <p:cNvSpPr/>
          <p:nvPr/>
        </p:nvSpPr>
        <p:spPr>
          <a:xfrm>
            <a:off x="8102938" y="3183577"/>
            <a:ext cx="1511300" cy="584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智能体</a:t>
            </a:r>
          </a:p>
        </p:txBody>
      </p:sp>
      <p:sp>
        <p:nvSpPr>
          <p:cNvPr id="48" name="矩形 47">
            <a:extLst>
              <a:ext uri="{FF2B5EF4-FFF2-40B4-BE49-F238E27FC236}">
                <a16:creationId xmlns:a16="http://schemas.microsoft.com/office/drawing/2014/main" id="{B7CE3AA5-5DE6-4818-A170-42A049825798}"/>
              </a:ext>
            </a:extLst>
          </p:cNvPr>
          <p:cNvSpPr/>
          <p:nvPr/>
        </p:nvSpPr>
        <p:spPr>
          <a:xfrm>
            <a:off x="8102938" y="5761675"/>
            <a:ext cx="1511300" cy="584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环境</a:t>
            </a:r>
          </a:p>
        </p:txBody>
      </p:sp>
      <p:grpSp>
        <p:nvGrpSpPr>
          <p:cNvPr id="49" name="组合 48">
            <a:extLst>
              <a:ext uri="{FF2B5EF4-FFF2-40B4-BE49-F238E27FC236}">
                <a16:creationId xmlns:a16="http://schemas.microsoft.com/office/drawing/2014/main" id="{F2C4CDA5-D9C0-46BC-A89E-426ECAD2267A}"/>
              </a:ext>
            </a:extLst>
          </p:cNvPr>
          <p:cNvGrpSpPr/>
          <p:nvPr/>
        </p:nvGrpSpPr>
        <p:grpSpPr>
          <a:xfrm>
            <a:off x="6357860" y="3475677"/>
            <a:ext cx="1745078" cy="2584448"/>
            <a:chOff x="4369869" y="2330918"/>
            <a:chExt cx="1745078" cy="1394059"/>
          </a:xfrm>
        </p:grpSpPr>
        <p:cxnSp>
          <p:nvCxnSpPr>
            <p:cNvPr id="50" name="直接连接符 49">
              <a:extLst>
                <a:ext uri="{FF2B5EF4-FFF2-40B4-BE49-F238E27FC236}">
                  <a16:creationId xmlns:a16="http://schemas.microsoft.com/office/drawing/2014/main" id="{EE79598B-3218-426C-801F-3D2684A845EE}"/>
                </a:ext>
              </a:extLst>
            </p:cNvPr>
            <p:cNvCxnSpPr/>
            <p:nvPr/>
          </p:nvCxnSpPr>
          <p:spPr>
            <a:xfrm>
              <a:off x="4369869" y="3724977"/>
              <a:ext cx="17261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EF854B1-AF69-45CA-9CDE-F00A2B592287}"/>
                </a:ext>
              </a:extLst>
            </p:cNvPr>
            <p:cNvCxnSpPr>
              <a:cxnSpLocks/>
            </p:cNvCxnSpPr>
            <p:nvPr/>
          </p:nvCxnSpPr>
          <p:spPr>
            <a:xfrm flipV="1">
              <a:off x="4369869" y="2330918"/>
              <a:ext cx="0" cy="1394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6691A7D-F446-4086-834A-6406AE60F3FC}"/>
                </a:ext>
              </a:extLst>
            </p:cNvPr>
            <p:cNvCxnSpPr>
              <a:cxnSpLocks/>
            </p:cNvCxnSpPr>
            <p:nvPr/>
          </p:nvCxnSpPr>
          <p:spPr>
            <a:xfrm flipH="1">
              <a:off x="4369869" y="2330918"/>
              <a:ext cx="1745078"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87F2D1AD-8256-44B5-8897-4315596F8F8B}"/>
              </a:ext>
            </a:extLst>
          </p:cNvPr>
          <p:cNvGrpSpPr/>
          <p:nvPr/>
        </p:nvGrpSpPr>
        <p:grpSpPr>
          <a:xfrm flipH="1">
            <a:off x="9626938" y="3475677"/>
            <a:ext cx="1745078" cy="2584448"/>
            <a:chOff x="4363622" y="2330918"/>
            <a:chExt cx="1745078" cy="1394059"/>
          </a:xfrm>
        </p:grpSpPr>
        <p:cxnSp>
          <p:nvCxnSpPr>
            <p:cNvPr id="54" name="直接连接符 53">
              <a:extLst>
                <a:ext uri="{FF2B5EF4-FFF2-40B4-BE49-F238E27FC236}">
                  <a16:creationId xmlns:a16="http://schemas.microsoft.com/office/drawing/2014/main" id="{FCCD56C7-93F5-4669-A7E9-3423BEB43257}"/>
                </a:ext>
              </a:extLst>
            </p:cNvPr>
            <p:cNvCxnSpPr/>
            <p:nvPr/>
          </p:nvCxnSpPr>
          <p:spPr>
            <a:xfrm>
              <a:off x="4369869" y="3724977"/>
              <a:ext cx="1726131"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DC554A7-EFB7-424C-A8D2-B17453023196}"/>
                </a:ext>
              </a:extLst>
            </p:cNvPr>
            <p:cNvCxnSpPr>
              <a:cxnSpLocks/>
            </p:cNvCxnSpPr>
            <p:nvPr/>
          </p:nvCxnSpPr>
          <p:spPr>
            <a:xfrm flipV="1">
              <a:off x="4369869" y="2330918"/>
              <a:ext cx="0" cy="1394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E35DA46-1D64-4B87-A8C9-F06C5ED424D4}"/>
                </a:ext>
              </a:extLst>
            </p:cNvPr>
            <p:cNvCxnSpPr>
              <a:cxnSpLocks/>
            </p:cNvCxnSpPr>
            <p:nvPr/>
          </p:nvCxnSpPr>
          <p:spPr>
            <a:xfrm flipH="1">
              <a:off x="4363622" y="2330918"/>
              <a:ext cx="1745078"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矩形 56">
            <a:extLst>
              <a:ext uri="{FF2B5EF4-FFF2-40B4-BE49-F238E27FC236}">
                <a16:creationId xmlns:a16="http://schemas.microsoft.com/office/drawing/2014/main" id="{F5FB34E7-C071-43E7-8F8A-3BA7E6BA4E64}"/>
              </a:ext>
            </a:extLst>
          </p:cNvPr>
          <p:cNvSpPr/>
          <p:nvPr/>
        </p:nvSpPr>
        <p:spPr>
          <a:xfrm>
            <a:off x="5347532" y="4475801"/>
            <a:ext cx="1001242"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状态</a:t>
            </a:r>
          </a:p>
        </p:txBody>
      </p:sp>
      <p:sp>
        <p:nvSpPr>
          <p:cNvPr id="58" name="矩形 57">
            <a:extLst>
              <a:ext uri="{FF2B5EF4-FFF2-40B4-BE49-F238E27FC236}">
                <a16:creationId xmlns:a16="http://schemas.microsoft.com/office/drawing/2014/main" id="{33512B9F-9ED3-4B87-A490-6A4EEF91EF6A}"/>
              </a:ext>
            </a:extLst>
          </p:cNvPr>
          <p:cNvSpPr/>
          <p:nvPr/>
        </p:nvSpPr>
        <p:spPr>
          <a:xfrm>
            <a:off x="11365769" y="4475801"/>
            <a:ext cx="1001242"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动作</a:t>
            </a:r>
          </a:p>
        </p:txBody>
      </p:sp>
      <p:cxnSp>
        <p:nvCxnSpPr>
          <p:cNvPr id="59" name="直接连接符 58">
            <a:extLst>
              <a:ext uri="{FF2B5EF4-FFF2-40B4-BE49-F238E27FC236}">
                <a16:creationId xmlns:a16="http://schemas.microsoft.com/office/drawing/2014/main" id="{94AF561A-2BF4-45FF-B098-7823E63D8593}"/>
              </a:ext>
            </a:extLst>
          </p:cNvPr>
          <p:cNvCxnSpPr>
            <a:cxnSpLocks/>
          </p:cNvCxnSpPr>
          <p:nvPr/>
        </p:nvCxnSpPr>
        <p:spPr>
          <a:xfrm>
            <a:off x="8858588" y="3828102"/>
            <a:ext cx="0" cy="1879598"/>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29C36B05-6EE0-456D-83C1-A91CA5EA01E5}"/>
              </a:ext>
            </a:extLst>
          </p:cNvPr>
          <p:cNvSpPr/>
          <p:nvPr/>
        </p:nvSpPr>
        <p:spPr>
          <a:xfrm>
            <a:off x="8774969" y="4504375"/>
            <a:ext cx="1001242"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奖励</a:t>
            </a:r>
            <a:endParaRPr lang="en-US" altLang="zh-CN" sz="2400" dirty="0">
              <a:solidFill>
                <a:schemeClr val="tx1"/>
              </a:solidFill>
            </a:endParaRPr>
          </a:p>
        </p:txBody>
      </p:sp>
      <p:sp>
        <p:nvSpPr>
          <p:cNvPr id="61" name="矩形 60">
            <a:extLst>
              <a:ext uri="{FF2B5EF4-FFF2-40B4-BE49-F238E27FC236}">
                <a16:creationId xmlns:a16="http://schemas.microsoft.com/office/drawing/2014/main" id="{EBA53571-F1BC-492B-9D87-A89EACB54B08}"/>
              </a:ext>
            </a:extLst>
          </p:cNvPr>
          <p:cNvSpPr/>
          <p:nvPr/>
        </p:nvSpPr>
        <p:spPr>
          <a:xfrm>
            <a:off x="6676777" y="2798123"/>
            <a:ext cx="1001242"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Input</a:t>
            </a:r>
            <a:endParaRPr lang="zh-CN" altLang="en-US" sz="2400" dirty="0">
              <a:solidFill>
                <a:schemeClr val="tx1"/>
              </a:solidFill>
            </a:endParaRPr>
          </a:p>
        </p:txBody>
      </p:sp>
      <p:sp>
        <p:nvSpPr>
          <p:cNvPr id="62" name="矩形 61">
            <a:extLst>
              <a:ext uri="{FF2B5EF4-FFF2-40B4-BE49-F238E27FC236}">
                <a16:creationId xmlns:a16="http://schemas.microsoft.com/office/drawing/2014/main" id="{2B258FEA-650A-40DA-8F5C-5B1313158E29}"/>
              </a:ext>
            </a:extLst>
          </p:cNvPr>
          <p:cNvSpPr/>
          <p:nvPr/>
        </p:nvSpPr>
        <p:spPr>
          <a:xfrm>
            <a:off x="9710131" y="2771356"/>
            <a:ext cx="1274873" cy="5842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Output</a:t>
            </a:r>
            <a:endParaRPr lang="zh-CN" altLang="en-US" sz="2400" dirty="0">
              <a:solidFill>
                <a:schemeClr val="tx1"/>
              </a:solidFill>
            </a:endParaRPr>
          </a:p>
        </p:txBody>
      </p:sp>
      <p:sp>
        <p:nvSpPr>
          <p:cNvPr id="63" name="思想气泡: 云 62">
            <a:extLst>
              <a:ext uri="{FF2B5EF4-FFF2-40B4-BE49-F238E27FC236}">
                <a16:creationId xmlns:a16="http://schemas.microsoft.com/office/drawing/2014/main" id="{63126932-3D2C-4BAF-BBC9-2DA99201F567}"/>
              </a:ext>
            </a:extLst>
          </p:cNvPr>
          <p:cNvSpPr/>
          <p:nvPr/>
        </p:nvSpPr>
        <p:spPr>
          <a:xfrm>
            <a:off x="7449208" y="973218"/>
            <a:ext cx="3448436" cy="1701794"/>
          </a:xfrm>
          <a:prstGeom prst="cloudCallout">
            <a:avLst>
              <a:gd name="adj1" fmla="val -13038"/>
              <a:gd name="adj2" fmla="val 73761"/>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5" name="图片 4">
            <a:extLst>
              <a:ext uri="{FF2B5EF4-FFF2-40B4-BE49-F238E27FC236}">
                <a16:creationId xmlns:a16="http://schemas.microsoft.com/office/drawing/2014/main" id="{542078F2-B259-4390-AC6B-F2F1A7A72616}"/>
              </a:ext>
            </a:extLst>
          </p:cNvPr>
          <p:cNvPicPr>
            <a:picLocks noChangeAspect="1"/>
          </p:cNvPicPr>
          <p:nvPr/>
        </p:nvPicPr>
        <p:blipFill>
          <a:blip r:embed="rId3"/>
          <a:stretch>
            <a:fillRect/>
          </a:stretch>
        </p:blipFill>
        <p:spPr>
          <a:xfrm>
            <a:off x="8209912" y="1255195"/>
            <a:ext cx="2131356" cy="1003758"/>
          </a:xfrm>
          <a:prstGeom prst="rect">
            <a:avLst/>
          </a:prstGeom>
        </p:spPr>
      </p:pic>
      <p:cxnSp>
        <p:nvCxnSpPr>
          <p:cNvPr id="7" name="直接箭头连接符 6">
            <a:extLst>
              <a:ext uri="{FF2B5EF4-FFF2-40B4-BE49-F238E27FC236}">
                <a16:creationId xmlns:a16="http://schemas.microsoft.com/office/drawing/2014/main" id="{4916BF29-A280-4CD9-BF37-92988638F0F8}"/>
              </a:ext>
            </a:extLst>
          </p:cNvPr>
          <p:cNvCxnSpPr>
            <a:cxnSpLocks/>
          </p:cNvCxnSpPr>
          <p:nvPr/>
        </p:nvCxnSpPr>
        <p:spPr>
          <a:xfrm flipH="1" flipV="1">
            <a:off x="4742795" y="2338087"/>
            <a:ext cx="3360143" cy="86089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FDF03C5-B867-4728-BC8E-609363615A34}"/>
              </a:ext>
            </a:extLst>
          </p:cNvPr>
          <p:cNvCxnSpPr>
            <a:cxnSpLocks/>
          </p:cNvCxnSpPr>
          <p:nvPr/>
        </p:nvCxnSpPr>
        <p:spPr>
          <a:xfrm flipH="1">
            <a:off x="4742795" y="3198983"/>
            <a:ext cx="3353897" cy="13053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灯片编号占位符 34">
            <a:extLst>
              <a:ext uri="{FF2B5EF4-FFF2-40B4-BE49-F238E27FC236}">
                <a16:creationId xmlns:a16="http://schemas.microsoft.com/office/drawing/2014/main" id="{EB60573D-4A61-4244-A217-271442B641F6}"/>
              </a:ext>
            </a:extLst>
          </p:cNvPr>
          <p:cNvSpPr>
            <a:spLocks noGrp="1"/>
          </p:cNvSpPr>
          <p:nvPr>
            <p:ph type="sldNum" sz="quarter" idx="12"/>
          </p:nvPr>
        </p:nvSpPr>
        <p:spPr>
          <a:xfrm>
            <a:off x="10854043" y="6492876"/>
            <a:ext cx="914093" cy="291556"/>
          </a:xfrm>
        </p:spPr>
        <p:txBody>
          <a:bodyPr/>
          <a:lstStyle/>
          <a:p>
            <a:r>
              <a:rPr lang="zh-CN" altLang="en-US"/>
              <a:t>  </a:t>
            </a:r>
            <a:r>
              <a:rPr lang="en-US" altLang="zh-CN" sz="1150" spc="90" dirty="0"/>
              <a:t>Page </a:t>
            </a:r>
            <a:fld id="{7CFB1EEF-B761-4911-A2FD-18DBD3241D03}" type="slidenum">
              <a:rPr lang="zh-CN" altLang="en-US" sz="1150" spc="90" dirty="0" smtClean="0"/>
              <a:t>13</a:t>
            </a:fld>
            <a:endParaRPr lang="zh-CN" altLang="en-US" sz="1150" spc="90" dirty="0"/>
          </a:p>
        </p:txBody>
      </p:sp>
    </p:spTree>
    <p:extLst>
      <p:ext uri="{BB962C8B-B14F-4D97-AF65-F5344CB8AC3E}">
        <p14:creationId xmlns:p14="http://schemas.microsoft.com/office/powerpoint/2010/main" val="3640624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p:txBody>
          <a:bodyPr/>
          <a:lstStyle/>
          <a:p>
            <a:pPr>
              <a:lnSpc>
                <a:spcPct val="100000"/>
              </a:lnSpc>
              <a:spcBef>
                <a:spcPts val="1200"/>
              </a:spcBef>
            </a:pPr>
            <a:r>
              <a:rPr lang="zh-CN" altLang="en-US" dirty="0"/>
              <a:t>策略优化</a:t>
            </a:r>
          </a:p>
        </p:txBody>
      </p:sp>
      <p:grpSp>
        <p:nvGrpSpPr>
          <p:cNvPr id="22" name="组合 21"/>
          <p:cNvGrpSpPr/>
          <p:nvPr/>
        </p:nvGrpSpPr>
        <p:grpSpPr>
          <a:xfrm>
            <a:off x="0" y="-754379"/>
            <a:ext cx="6904036" cy="685799"/>
            <a:chOff x="0" y="-754379"/>
            <a:chExt cx="6904036" cy="685799"/>
          </a:xfrm>
        </p:grpSpPr>
        <p:grpSp>
          <p:nvGrpSpPr>
            <p:cNvPr id="23" name="组合 22"/>
            <p:cNvGrpSpPr/>
            <p:nvPr/>
          </p:nvGrpSpPr>
          <p:grpSpPr>
            <a:xfrm>
              <a:off x="0" y="-754379"/>
              <a:ext cx="6904036" cy="685799"/>
              <a:chOff x="1786550" y="-904875"/>
              <a:chExt cx="6904036" cy="685799"/>
            </a:xfrm>
          </p:grpSpPr>
          <p:sp>
            <p:nvSpPr>
              <p:cNvPr id="25" name="矩形 24"/>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943430" y="-776742"/>
                <a:ext cx="364639" cy="429532"/>
                <a:chOff x="202990" y="7474403"/>
                <a:chExt cx="364639" cy="429532"/>
              </a:xfrm>
            </p:grpSpPr>
            <p:sp>
              <p:nvSpPr>
                <p:cNvPr id="31" name="椭圆 3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8" name="直接连接符 27"/>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Delete  </a:t>
                </a:r>
                <a:r>
                  <a:rPr lang="zh-CN" altLang="en-US" spc="100" dirty="0">
                    <a:solidFill>
                      <a:schemeClr val="tx1">
                        <a:lumMod val="65000"/>
                        <a:lumOff val="35000"/>
                      </a:schemeClr>
                    </a:solidFill>
                    <a:sym typeface="Wingdings" panose="05000000000000000000" pitchFamily="2" charset="2"/>
                  </a:rPr>
                  <a:t>点击图标，即可更改图片</a:t>
                </a:r>
                <a:endParaRPr lang="zh-CN" altLang="en-US" spc="100" dirty="0">
                  <a:solidFill>
                    <a:schemeClr val="tx1">
                      <a:lumMod val="65000"/>
                      <a:lumOff val="35000"/>
                    </a:schemeClr>
                  </a:solidFill>
                </a:endParaRPr>
              </a:p>
            </p:txBody>
          </p:sp>
        </p:grpSp>
        <p:sp>
          <p:nvSpPr>
            <p:cNvPr id="24" name="文本框 23"/>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nvGrpSpPr>
          <p:cNvPr id="33" name="组合 32"/>
          <p:cNvGrpSpPr/>
          <p:nvPr/>
        </p:nvGrpSpPr>
        <p:grpSpPr>
          <a:xfrm>
            <a:off x="7396818" y="-754379"/>
            <a:ext cx="4818284" cy="685799"/>
            <a:chOff x="-1" y="-754379"/>
            <a:chExt cx="4818284" cy="685799"/>
          </a:xfrm>
        </p:grpSpPr>
        <p:grpSp>
          <p:nvGrpSpPr>
            <p:cNvPr id="36" name="组合 35"/>
            <p:cNvGrpSpPr/>
            <p:nvPr/>
          </p:nvGrpSpPr>
          <p:grpSpPr>
            <a:xfrm>
              <a:off x="-1" y="-754379"/>
              <a:ext cx="4818284" cy="685799"/>
              <a:chOff x="1786549" y="-904875"/>
              <a:chExt cx="4818284" cy="685799"/>
            </a:xfrm>
          </p:grpSpPr>
          <p:sp>
            <p:nvSpPr>
              <p:cNvPr id="38" name="矩形 37"/>
              <p:cNvSpPr/>
              <p:nvPr/>
            </p:nvSpPr>
            <p:spPr>
              <a:xfrm>
                <a:off x="1786549" y="-904875"/>
                <a:ext cx="481828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943430" y="-776742"/>
                <a:ext cx="364639" cy="429532"/>
                <a:chOff x="202990" y="7474403"/>
                <a:chExt cx="364639" cy="429532"/>
              </a:xfrm>
            </p:grpSpPr>
            <p:sp>
              <p:nvSpPr>
                <p:cNvPr id="44" name="椭圆 43"/>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1" name="直接连接符 40"/>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492669" y="-746642"/>
                <a:ext cx="3790745" cy="369332"/>
              </a:xfrm>
              <a:prstGeom prst="rect">
                <a:avLst/>
              </a:prstGeom>
              <a:noFill/>
            </p:spPr>
            <p:txBody>
              <a:bodyPr wrap="square" rtlCol="0">
                <a:spAutoFit/>
              </a:bodyPr>
              <a:lstStyle/>
              <a:p>
                <a:r>
                  <a:rPr lang="zh-CN" altLang="en-US" spc="100" dirty="0">
                    <a:solidFill>
                      <a:schemeClr val="tx1">
                        <a:lumMod val="65000"/>
                        <a:lumOff val="35000"/>
                      </a:schemeClr>
                    </a:solidFill>
                  </a:rPr>
                  <a:t>点击左侧缩略图 </a:t>
                </a:r>
                <a:r>
                  <a:rPr lang="en-US" altLang="zh-CN" spc="100" dirty="0">
                    <a:solidFill>
                      <a:schemeClr val="tx1">
                        <a:lumMod val="65000"/>
                        <a:lumOff val="35000"/>
                      </a:schemeClr>
                    </a:solidFill>
                    <a:sym typeface="Wingdings" panose="05000000000000000000" pitchFamily="2" charset="2"/>
                  </a:rPr>
                  <a:t></a:t>
                </a:r>
                <a:r>
                  <a:rPr lang="en-US" altLang="zh-CN" spc="100" dirty="0">
                    <a:solidFill>
                      <a:schemeClr val="accent1"/>
                    </a:solidFill>
                    <a:sym typeface="Wingdings" panose="05000000000000000000" pitchFamily="2" charset="2"/>
                  </a:rPr>
                  <a:t> </a:t>
                </a:r>
                <a:r>
                  <a:rPr lang="zh-CN" altLang="en-US" spc="100" dirty="0">
                    <a:solidFill>
                      <a:schemeClr val="accent1"/>
                    </a:solidFill>
                    <a:sym typeface="Wingdings" panose="05000000000000000000" pitchFamily="2" charset="2"/>
                  </a:rPr>
                  <a:t>回车</a:t>
                </a:r>
                <a:r>
                  <a:rPr lang="zh-CN" altLang="en-US" spc="100" dirty="0">
                    <a:solidFill>
                      <a:schemeClr val="tx1">
                        <a:lumMod val="65000"/>
                        <a:lumOff val="35000"/>
                      </a:schemeClr>
                    </a:solidFill>
                  </a:rPr>
                  <a:t>添加新页</a:t>
                </a:r>
              </a:p>
            </p:txBody>
          </p:sp>
        </p:grpSp>
        <p:sp>
          <p:nvSpPr>
            <p:cNvPr id="37" name="文本框 36"/>
            <p:cNvSpPr txBox="1"/>
            <p:nvPr/>
          </p:nvSpPr>
          <p:spPr>
            <a:xfrm>
              <a:off x="4521768"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34" name="文本框 33">
            <a:extLst>
              <a:ext uri="{FF2B5EF4-FFF2-40B4-BE49-F238E27FC236}">
                <a16:creationId xmlns:a16="http://schemas.microsoft.com/office/drawing/2014/main" id="{E7906CEC-3830-4E5A-B4D3-93FCE630E535}"/>
              </a:ext>
            </a:extLst>
          </p:cNvPr>
          <p:cNvSpPr txBox="1"/>
          <p:nvPr/>
        </p:nvSpPr>
        <p:spPr>
          <a:xfrm>
            <a:off x="406786" y="1675033"/>
            <a:ext cx="7016227" cy="731117"/>
          </a:xfrm>
          <a:prstGeom prst="rect">
            <a:avLst/>
          </a:prstGeom>
          <a:noFill/>
          <a:ln>
            <a:noFill/>
          </a:ln>
        </p:spPr>
        <p:txBody>
          <a:bodyPr wrap="square" lIns="180000" tIns="180000" rIns="180000" bIns="180000" rtlCol="0">
            <a:spAutoFit/>
          </a:bodyPr>
          <a:lstStyle/>
          <a:p>
            <a:pPr>
              <a:lnSpc>
                <a:spcPct val="130000"/>
              </a:lnSpc>
            </a:pPr>
            <a:r>
              <a:rPr lang="zh-CN" altLang="en-US" sz="2000" dirty="0">
                <a:solidFill>
                  <a:schemeClr val="accent1"/>
                </a:solidFill>
                <a:latin typeface="+mj-ea"/>
                <a:ea typeface="+mj-ea"/>
              </a:rPr>
              <a:t>采用启发式方法，对模型做出的不合理决策进行优化</a:t>
            </a:r>
            <a:endParaRPr lang="en-US" altLang="zh-CN" sz="2000" dirty="0">
              <a:solidFill>
                <a:schemeClr val="accent1"/>
              </a:solidFill>
              <a:latin typeface="+mj-ea"/>
              <a:ea typeface="+mj-ea"/>
            </a:endParaRPr>
          </a:p>
        </p:txBody>
      </p:sp>
      <p:sp>
        <p:nvSpPr>
          <p:cNvPr id="35" name="文本框 34">
            <a:extLst>
              <a:ext uri="{FF2B5EF4-FFF2-40B4-BE49-F238E27FC236}">
                <a16:creationId xmlns:a16="http://schemas.microsoft.com/office/drawing/2014/main" id="{BC55E4ED-8FFF-4F79-9BEB-91B81EA16AC4}"/>
              </a:ext>
            </a:extLst>
          </p:cNvPr>
          <p:cNvSpPr txBox="1"/>
          <p:nvPr/>
        </p:nvSpPr>
        <p:spPr>
          <a:xfrm>
            <a:off x="457370" y="2040591"/>
            <a:ext cx="6446666" cy="2776817"/>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342900" indent="-342900" algn="just">
              <a:lnSpc>
                <a:spcPct val="200000"/>
              </a:lnSpc>
              <a:spcBef>
                <a:spcPts val="600"/>
              </a:spcBef>
              <a:buClr>
                <a:srgbClr val="C00000"/>
              </a:buClr>
              <a:buFont typeface="Wingdings" panose="05000000000000000000" pitchFamily="2" charset="2"/>
              <a:buChar char="u"/>
            </a:pPr>
            <a:r>
              <a:rPr lang="zh-CN" altLang="en-US" dirty="0">
                <a:solidFill>
                  <a:schemeClr val="accent1"/>
                </a:solidFill>
                <a:latin typeface="+mj-ea"/>
                <a:ea typeface="+mj-ea"/>
              </a:rPr>
              <a:t>防碰撞（</a:t>
            </a:r>
            <a:r>
              <a:rPr lang="zh-CN" altLang="en-US" dirty="0">
                <a:solidFill>
                  <a:schemeClr val="tx1"/>
                </a:solidFill>
                <a:latin typeface="+mj-ea"/>
                <a:ea typeface="+mj-ea"/>
              </a:rPr>
              <a:t>避免我方智能体之间发生碰撞，避免我方智能体和敌方智能体的碰撞</a:t>
            </a:r>
            <a:r>
              <a:rPr lang="zh-CN" altLang="en-US" spc="0" dirty="0">
                <a:solidFill>
                  <a:srgbClr val="002060"/>
                </a:solidFill>
                <a:latin typeface="微软雅黑" panose="020B0503020204020204" charset="-122"/>
                <a:ea typeface="微软雅黑" panose="020B0503020204020204" charset="-122"/>
              </a:rPr>
              <a:t>）</a:t>
            </a:r>
          </a:p>
          <a:p>
            <a:pPr marL="342900" indent="-342900" algn="just">
              <a:lnSpc>
                <a:spcPct val="200000"/>
              </a:lnSpc>
              <a:spcBef>
                <a:spcPts val="600"/>
              </a:spcBef>
              <a:buClr>
                <a:srgbClr val="C00000"/>
              </a:buClr>
              <a:buSzTx/>
              <a:buFont typeface="Wingdings" panose="05000000000000000000" pitchFamily="2" charset="2"/>
              <a:buChar char="u"/>
            </a:pPr>
            <a:r>
              <a:rPr lang="zh-CN" altLang="en-US" dirty="0">
                <a:solidFill>
                  <a:schemeClr val="accent1"/>
                </a:solidFill>
                <a:latin typeface="+mj-ea"/>
                <a:ea typeface="+mj-ea"/>
              </a:rPr>
              <a:t>基地保护</a:t>
            </a:r>
            <a:r>
              <a:rPr lang="zh-CN" altLang="en-US" dirty="0">
                <a:solidFill>
                  <a:schemeClr val="tx1"/>
                </a:solidFill>
                <a:latin typeface="+mj-ea"/>
                <a:ea typeface="+mj-ea"/>
              </a:rPr>
              <a:t>（避免敌方智能体进攻我方基地）</a:t>
            </a:r>
            <a:endParaRPr lang="en-US" altLang="zh-CN" dirty="0">
              <a:solidFill>
                <a:schemeClr val="tx1"/>
              </a:solidFill>
              <a:latin typeface="+mj-ea"/>
              <a:ea typeface="+mj-ea"/>
            </a:endParaRPr>
          </a:p>
          <a:p>
            <a:pPr marL="342900" indent="-342900" algn="just">
              <a:lnSpc>
                <a:spcPct val="200000"/>
              </a:lnSpc>
              <a:spcBef>
                <a:spcPts val="600"/>
              </a:spcBef>
              <a:buClr>
                <a:srgbClr val="C00000"/>
              </a:buClr>
              <a:buSzTx/>
              <a:buFont typeface="Wingdings" panose="05000000000000000000" pitchFamily="2" charset="2"/>
              <a:buChar char="u"/>
            </a:pPr>
            <a:r>
              <a:rPr lang="zh-CN" altLang="en-US" dirty="0">
                <a:solidFill>
                  <a:schemeClr val="accent1"/>
                </a:solidFill>
                <a:latin typeface="+mj-ea"/>
                <a:ea typeface="+mj-ea"/>
              </a:rPr>
              <a:t>多模型集成</a:t>
            </a:r>
            <a:r>
              <a:rPr lang="zh-CN" altLang="en-US" dirty="0">
                <a:solidFill>
                  <a:schemeClr val="tx1"/>
                </a:solidFill>
                <a:latin typeface="+mj-ea"/>
                <a:ea typeface="+mj-ea"/>
              </a:rPr>
              <a:t>（增强模型的鲁棒性和泛化能力）</a:t>
            </a:r>
          </a:p>
        </p:txBody>
      </p:sp>
      <p:sp>
        <p:nvSpPr>
          <p:cNvPr id="46" name="灯片编号占位符 34">
            <a:extLst>
              <a:ext uri="{FF2B5EF4-FFF2-40B4-BE49-F238E27FC236}">
                <a16:creationId xmlns:a16="http://schemas.microsoft.com/office/drawing/2014/main" id="{DA1E7428-3BAE-4774-A63C-AD148D818E53}"/>
              </a:ext>
            </a:extLst>
          </p:cNvPr>
          <p:cNvSpPr>
            <a:spLocks noGrp="1"/>
          </p:cNvSpPr>
          <p:nvPr>
            <p:ph type="sldNum" sz="quarter" idx="12"/>
          </p:nvPr>
        </p:nvSpPr>
        <p:spPr>
          <a:xfrm>
            <a:off x="10854043" y="6492876"/>
            <a:ext cx="914093" cy="291556"/>
          </a:xfrm>
        </p:spPr>
        <p:txBody>
          <a:bodyPr/>
          <a:lstStyle/>
          <a:p>
            <a:r>
              <a:rPr lang="zh-CN" altLang="en-US"/>
              <a:t>  </a:t>
            </a:r>
            <a:r>
              <a:rPr lang="en-US" altLang="zh-CN" sz="1150" spc="90" dirty="0"/>
              <a:t>Page </a:t>
            </a:r>
            <a:fld id="{7CFB1EEF-B761-4911-A2FD-18DBD3241D03}" type="slidenum">
              <a:rPr lang="zh-CN" altLang="en-US" sz="1150" spc="90" dirty="0" smtClean="0"/>
              <a:t>14</a:t>
            </a:fld>
            <a:endParaRPr lang="zh-CN" altLang="en-US" sz="1150" spc="90" dirty="0"/>
          </a:p>
        </p:txBody>
      </p:sp>
      <p:pic>
        <p:nvPicPr>
          <p:cNvPr id="3" name="图片 2">
            <a:extLst>
              <a:ext uri="{FF2B5EF4-FFF2-40B4-BE49-F238E27FC236}">
                <a16:creationId xmlns:a16="http://schemas.microsoft.com/office/drawing/2014/main" id="{E411B9CC-F61D-4536-94D3-50FE93059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6818" y="1447667"/>
            <a:ext cx="4337812" cy="3614843"/>
          </a:xfrm>
          <a:prstGeom prst="rect">
            <a:avLst/>
          </a:prstGeom>
        </p:spPr>
      </p:pic>
    </p:spTree>
    <p:extLst>
      <p:ext uri="{BB962C8B-B14F-4D97-AF65-F5344CB8AC3E}">
        <p14:creationId xmlns:p14="http://schemas.microsoft.com/office/powerpoint/2010/main" val="1708366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第四部分 </a:t>
            </a:r>
            <a:r>
              <a:rPr lang="zh-CN" altLang="en-US" sz="2800" dirty="0">
                <a:blipFill>
                  <a:blip r:embed="rId2"/>
                  <a:stretch>
                    <a:fillRect/>
                  </a:stretch>
                </a:blipFill>
                <a:sym typeface="Wingdings 3" panose="05040102010807070707" pitchFamily="18" charset="2"/>
              </a:rPr>
              <a:t></a:t>
            </a:r>
            <a:endParaRPr lang="zh-CN" altLang="en-US" dirty="0">
              <a:blipFill>
                <a:blip r:embed="rId2"/>
                <a:stretch>
                  <a:fillRect/>
                </a:stretch>
              </a:blipFill>
            </a:endParaRPr>
          </a:p>
        </p:txBody>
      </p:sp>
      <p:sp>
        <p:nvSpPr>
          <p:cNvPr id="13" name="文本占位符 12"/>
          <p:cNvSpPr>
            <a:spLocks noGrp="1"/>
          </p:cNvSpPr>
          <p:nvPr>
            <p:ph type="body" sz="quarter" idx="13"/>
          </p:nvPr>
        </p:nvSpPr>
        <p:spPr/>
        <p:txBody>
          <a:bodyPr/>
          <a:lstStyle/>
          <a:p>
            <a:r>
              <a:rPr lang="zh-CN" altLang="en-US" dirty="0"/>
              <a:t>实例展示</a:t>
            </a: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2007"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0" y="-754379"/>
            <a:ext cx="6904036" cy="685799"/>
            <a:chOff x="0" y="-754379"/>
            <a:chExt cx="6904036" cy="685799"/>
          </a:xfrm>
        </p:grpSpPr>
        <p:grpSp>
          <p:nvGrpSpPr>
            <p:cNvPr id="9" name="组合 8"/>
            <p:cNvGrpSpPr/>
            <p:nvPr/>
          </p:nvGrpSpPr>
          <p:grpSpPr>
            <a:xfrm>
              <a:off x="0" y="-754379"/>
              <a:ext cx="6904036" cy="685799"/>
              <a:chOff x="1786550" y="-904875"/>
              <a:chExt cx="6904036" cy="685799"/>
            </a:xfrm>
          </p:grpSpPr>
          <p:sp>
            <p:nvSpPr>
              <p:cNvPr id="11" name="矩形 10"/>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943430" y="-776742"/>
                <a:ext cx="364639" cy="429532"/>
                <a:chOff x="202990" y="7474403"/>
                <a:chExt cx="364639" cy="429532"/>
              </a:xfrm>
            </p:grpSpPr>
            <p:sp>
              <p:nvSpPr>
                <p:cNvPr id="21" name="椭圆 2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6" name="直接连接符 15"/>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横线长度太长？</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试试 </a:t>
                </a:r>
                <a:r>
                  <a:rPr lang="en-US" altLang="zh-CN" spc="100" dirty="0">
                    <a:solidFill>
                      <a:schemeClr val="tx1">
                        <a:lumMod val="65000"/>
                        <a:lumOff val="35000"/>
                      </a:schemeClr>
                    </a:solidFill>
                    <a:sym typeface="Wingdings" panose="05000000000000000000" pitchFamily="2" charset="2"/>
                  </a:rPr>
                  <a:t>Shift + </a:t>
                </a:r>
                <a:r>
                  <a:rPr lang="zh-CN" altLang="en-US" spc="100" dirty="0">
                    <a:solidFill>
                      <a:schemeClr val="tx1">
                        <a:lumMod val="65000"/>
                        <a:lumOff val="35000"/>
                      </a:schemeClr>
                    </a:solidFill>
                    <a:sym typeface="Wingdings" panose="05000000000000000000" pitchFamily="2" charset="2"/>
                  </a:rPr>
                  <a:t>鼠标左键水平拖拉</a:t>
                </a:r>
                <a:endParaRPr lang="zh-CN" altLang="en-US" spc="100" dirty="0">
                  <a:solidFill>
                    <a:schemeClr val="tx1">
                      <a:lumMod val="65000"/>
                      <a:lumOff val="35000"/>
                    </a:schemeClr>
                  </a:solidFill>
                </a:endParaRPr>
              </a:p>
            </p:txBody>
          </p:sp>
        </p:grpSp>
        <p:sp>
          <p:nvSpPr>
            <p:cNvPr id="10" name="文本框 9"/>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p:txBody>
          <a:bodyPr/>
          <a:lstStyle/>
          <a:p>
            <a:r>
              <a:rPr lang="zh-CN" altLang="en-US" dirty="0"/>
              <a:t>实例展示</a:t>
            </a:r>
          </a:p>
        </p:txBody>
      </p:sp>
      <p:grpSp>
        <p:nvGrpSpPr>
          <p:cNvPr id="22" name="组合 21"/>
          <p:cNvGrpSpPr/>
          <p:nvPr/>
        </p:nvGrpSpPr>
        <p:grpSpPr>
          <a:xfrm>
            <a:off x="0" y="-754379"/>
            <a:ext cx="6904036" cy="685799"/>
            <a:chOff x="0" y="-754379"/>
            <a:chExt cx="6904036" cy="685799"/>
          </a:xfrm>
        </p:grpSpPr>
        <p:grpSp>
          <p:nvGrpSpPr>
            <p:cNvPr id="23" name="组合 22"/>
            <p:cNvGrpSpPr/>
            <p:nvPr/>
          </p:nvGrpSpPr>
          <p:grpSpPr>
            <a:xfrm>
              <a:off x="0" y="-754379"/>
              <a:ext cx="6904036" cy="685799"/>
              <a:chOff x="1786550" y="-904875"/>
              <a:chExt cx="6904036" cy="685799"/>
            </a:xfrm>
          </p:grpSpPr>
          <p:sp>
            <p:nvSpPr>
              <p:cNvPr id="25" name="矩形 24"/>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943430" y="-776742"/>
                <a:ext cx="364639" cy="429532"/>
                <a:chOff x="202990" y="7474403"/>
                <a:chExt cx="364639" cy="429532"/>
              </a:xfrm>
            </p:grpSpPr>
            <p:sp>
              <p:nvSpPr>
                <p:cNvPr id="31" name="椭圆 3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8" name="直接连接符 27"/>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Delete  </a:t>
                </a:r>
                <a:r>
                  <a:rPr lang="zh-CN" altLang="en-US" spc="100" dirty="0">
                    <a:solidFill>
                      <a:schemeClr val="tx1">
                        <a:lumMod val="65000"/>
                        <a:lumOff val="35000"/>
                      </a:schemeClr>
                    </a:solidFill>
                    <a:sym typeface="Wingdings" panose="05000000000000000000" pitchFamily="2" charset="2"/>
                  </a:rPr>
                  <a:t>点击图标，即可更改图片</a:t>
                </a:r>
                <a:endParaRPr lang="zh-CN" altLang="en-US" spc="100" dirty="0">
                  <a:solidFill>
                    <a:schemeClr val="tx1">
                      <a:lumMod val="65000"/>
                      <a:lumOff val="35000"/>
                    </a:schemeClr>
                  </a:solidFill>
                </a:endParaRPr>
              </a:p>
            </p:txBody>
          </p:sp>
        </p:grpSp>
        <p:sp>
          <p:nvSpPr>
            <p:cNvPr id="24" name="文本框 23"/>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35" name="灯片编号占位符 34"/>
          <p:cNvSpPr>
            <a:spLocks noGrp="1"/>
          </p:cNvSpPr>
          <p:nvPr>
            <p:ph type="sldNum" sz="quarter" idx="12"/>
          </p:nvPr>
        </p:nvSpPr>
        <p:spPr/>
        <p:txBody>
          <a:bodyPr/>
          <a:lstStyle/>
          <a:p>
            <a:r>
              <a:rPr lang="zh-CN" altLang="en-US" dirty="0"/>
              <a:t>  </a:t>
            </a:r>
            <a:r>
              <a:rPr lang="en-US" altLang="zh-CN" sz="1150" spc="90" dirty="0"/>
              <a:t>Page </a:t>
            </a:r>
            <a:fld id="{7CFB1EEF-B761-4911-A2FD-18DBD3241D03}" type="slidenum">
              <a:rPr lang="zh-CN" altLang="en-US" sz="1150" spc="90" dirty="0" smtClean="0"/>
              <a:t>16</a:t>
            </a:fld>
            <a:endParaRPr lang="zh-CN" altLang="en-US" sz="1150" spc="90" dirty="0"/>
          </a:p>
        </p:txBody>
      </p:sp>
      <p:grpSp>
        <p:nvGrpSpPr>
          <p:cNvPr id="33" name="组合 32"/>
          <p:cNvGrpSpPr/>
          <p:nvPr/>
        </p:nvGrpSpPr>
        <p:grpSpPr>
          <a:xfrm>
            <a:off x="7396818" y="-754379"/>
            <a:ext cx="4818284" cy="685799"/>
            <a:chOff x="-1" y="-754379"/>
            <a:chExt cx="4818284" cy="685799"/>
          </a:xfrm>
        </p:grpSpPr>
        <p:grpSp>
          <p:nvGrpSpPr>
            <p:cNvPr id="36" name="组合 35"/>
            <p:cNvGrpSpPr/>
            <p:nvPr/>
          </p:nvGrpSpPr>
          <p:grpSpPr>
            <a:xfrm>
              <a:off x="-1" y="-754379"/>
              <a:ext cx="4818284" cy="685799"/>
              <a:chOff x="1786549" y="-904875"/>
              <a:chExt cx="4818284" cy="685799"/>
            </a:xfrm>
          </p:grpSpPr>
          <p:sp>
            <p:nvSpPr>
              <p:cNvPr id="38" name="矩形 37"/>
              <p:cNvSpPr/>
              <p:nvPr/>
            </p:nvSpPr>
            <p:spPr>
              <a:xfrm>
                <a:off x="1786549" y="-904875"/>
                <a:ext cx="481828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943430" y="-776742"/>
                <a:ext cx="364639" cy="429532"/>
                <a:chOff x="202990" y="7474403"/>
                <a:chExt cx="364639" cy="429532"/>
              </a:xfrm>
            </p:grpSpPr>
            <p:sp>
              <p:nvSpPr>
                <p:cNvPr id="44" name="椭圆 43"/>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1" name="直接连接符 40"/>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492669" y="-746642"/>
                <a:ext cx="3790745" cy="369332"/>
              </a:xfrm>
              <a:prstGeom prst="rect">
                <a:avLst/>
              </a:prstGeom>
              <a:noFill/>
            </p:spPr>
            <p:txBody>
              <a:bodyPr wrap="square" rtlCol="0">
                <a:spAutoFit/>
              </a:bodyPr>
              <a:lstStyle/>
              <a:p>
                <a:r>
                  <a:rPr lang="zh-CN" altLang="en-US" spc="100" dirty="0">
                    <a:solidFill>
                      <a:schemeClr val="tx1">
                        <a:lumMod val="65000"/>
                        <a:lumOff val="35000"/>
                      </a:schemeClr>
                    </a:solidFill>
                  </a:rPr>
                  <a:t>点击左侧缩略图 </a:t>
                </a:r>
                <a:r>
                  <a:rPr lang="en-US" altLang="zh-CN" spc="100" dirty="0">
                    <a:solidFill>
                      <a:schemeClr val="tx1">
                        <a:lumMod val="65000"/>
                        <a:lumOff val="35000"/>
                      </a:schemeClr>
                    </a:solidFill>
                    <a:sym typeface="Wingdings" panose="05000000000000000000" pitchFamily="2" charset="2"/>
                  </a:rPr>
                  <a:t></a:t>
                </a:r>
                <a:r>
                  <a:rPr lang="en-US" altLang="zh-CN" spc="100" dirty="0">
                    <a:solidFill>
                      <a:schemeClr val="accent1"/>
                    </a:solidFill>
                    <a:sym typeface="Wingdings" panose="05000000000000000000" pitchFamily="2" charset="2"/>
                  </a:rPr>
                  <a:t> </a:t>
                </a:r>
                <a:r>
                  <a:rPr lang="zh-CN" altLang="en-US" spc="100" dirty="0">
                    <a:solidFill>
                      <a:schemeClr val="accent1"/>
                    </a:solidFill>
                    <a:sym typeface="Wingdings" panose="05000000000000000000" pitchFamily="2" charset="2"/>
                  </a:rPr>
                  <a:t>回车</a:t>
                </a:r>
                <a:r>
                  <a:rPr lang="zh-CN" altLang="en-US" spc="100" dirty="0">
                    <a:solidFill>
                      <a:schemeClr val="tx1">
                        <a:lumMod val="65000"/>
                        <a:lumOff val="35000"/>
                      </a:schemeClr>
                    </a:solidFill>
                  </a:rPr>
                  <a:t>添加新页</a:t>
                </a:r>
              </a:p>
            </p:txBody>
          </p:sp>
        </p:grpSp>
        <p:sp>
          <p:nvSpPr>
            <p:cNvPr id="37" name="文本框 36"/>
            <p:cNvSpPr txBox="1"/>
            <p:nvPr/>
          </p:nvSpPr>
          <p:spPr>
            <a:xfrm>
              <a:off x="4521768"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34" name="文本框 33">
            <a:extLst>
              <a:ext uri="{FF2B5EF4-FFF2-40B4-BE49-F238E27FC236}">
                <a16:creationId xmlns:a16="http://schemas.microsoft.com/office/drawing/2014/main" id="{4B6CA591-F217-40AF-9AEB-CA32528F1212}"/>
              </a:ext>
            </a:extLst>
          </p:cNvPr>
          <p:cNvSpPr txBox="1"/>
          <p:nvPr/>
        </p:nvSpPr>
        <p:spPr>
          <a:xfrm>
            <a:off x="342176" y="729383"/>
            <a:ext cx="2129114" cy="817627"/>
          </a:xfrm>
          <a:prstGeom prst="rect">
            <a:avLst/>
          </a:prstGeom>
          <a:noFill/>
          <a:ln>
            <a:noFill/>
          </a:ln>
        </p:spPr>
        <p:txBody>
          <a:bodyPr wrap="square" lIns="180000" tIns="180000" rIns="180000" bIns="180000" rtlCol="0" anchor="t" anchorCtr="0">
            <a:noAutofit/>
          </a:bodyPr>
          <a:lstStyle>
            <a:defPPr>
              <a:defRPr lang="zh-CN"/>
            </a:defPPr>
            <a:lvl1pPr>
              <a:lnSpc>
                <a:spcPct val="130000"/>
              </a:lnSpc>
              <a:defRPr spc="100">
                <a:solidFill>
                  <a:schemeClr val="tx1">
                    <a:lumMod val="75000"/>
                    <a:lumOff val="25000"/>
                  </a:schemeClr>
                </a:solidFill>
              </a:defRPr>
            </a:lvl1pPr>
          </a:lstStyle>
          <a:p>
            <a:pPr marL="342900" indent="-342900" algn="just">
              <a:lnSpc>
                <a:spcPct val="200000"/>
              </a:lnSpc>
              <a:spcBef>
                <a:spcPts val="600"/>
              </a:spcBef>
              <a:buClr>
                <a:srgbClr val="C00000"/>
              </a:buClr>
              <a:buFont typeface="Wingdings" panose="05000000000000000000" pitchFamily="2" charset="2"/>
              <a:buChar char="u"/>
            </a:pPr>
            <a:r>
              <a:rPr lang="zh-CN" altLang="en-US" dirty="0">
                <a:solidFill>
                  <a:schemeClr val="accent1"/>
                </a:solidFill>
                <a:latin typeface="+mj-ea"/>
                <a:ea typeface="+mj-ea"/>
              </a:rPr>
              <a:t>躲避策略</a:t>
            </a:r>
            <a:endParaRPr lang="en-US" altLang="zh-CN" dirty="0">
              <a:solidFill>
                <a:schemeClr val="accent1"/>
              </a:solidFill>
              <a:latin typeface="+mj-ea"/>
              <a:ea typeface="+mj-ea"/>
            </a:endParaRPr>
          </a:p>
          <a:p>
            <a:pPr marL="342900" indent="-342900" algn="just">
              <a:lnSpc>
                <a:spcPct val="200000"/>
              </a:lnSpc>
              <a:spcBef>
                <a:spcPts val="600"/>
              </a:spcBef>
              <a:buClr>
                <a:srgbClr val="C00000"/>
              </a:buClr>
              <a:buFont typeface="Wingdings" panose="05000000000000000000" pitchFamily="2" charset="2"/>
              <a:buChar char="u"/>
            </a:pPr>
            <a:endParaRPr lang="en-US" altLang="zh-CN" dirty="0">
              <a:solidFill>
                <a:schemeClr val="accent1"/>
              </a:solidFill>
              <a:latin typeface="+mj-ea"/>
              <a:ea typeface="+mj-ea"/>
            </a:endParaRPr>
          </a:p>
          <a:p>
            <a:pPr marL="342900" indent="-342900" algn="just">
              <a:lnSpc>
                <a:spcPct val="200000"/>
              </a:lnSpc>
              <a:spcBef>
                <a:spcPts val="600"/>
              </a:spcBef>
              <a:buClr>
                <a:srgbClr val="C00000"/>
              </a:buClr>
              <a:buFont typeface="Wingdings" panose="05000000000000000000" pitchFamily="2" charset="2"/>
              <a:buChar char="u"/>
            </a:pPr>
            <a:endParaRPr lang="en-US" altLang="zh-CN" dirty="0">
              <a:solidFill>
                <a:schemeClr val="accent1"/>
              </a:solidFill>
              <a:latin typeface="+mj-ea"/>
              <a:ea typeface="+mj-ea"/>
            </a:endParaRPr>
          </a:p>
          <a:p>
            <a:pPr marL="342900" indent="-342900" algn="just">
              <a:lnSpc>
                <a:spcPct val="200000"/>
              </a:lnSpc>
              <a:spcBef>
                <a:spcPts val="600"/>
              </a:spcBef>
              <a:buClr>
                <a:srgbClr val="C00000"/>
              </a:buClr>
              <a:buFont typeface="Wingdings" panose="05000000000000000000" pitchFamily="2" charset="2"/>
              <a:buChar char="u"/>
            </a:pPr>
            <a:endParaRPr lang="en-US" altLang="zh-CN" dirty="0">
              <a:solidFill>
                <a:schemeClr val="accent1"/>
              </a:solidFill>
              <a:latin typeface="+mj-ea"/>
              <a:ea typeface="+mj-ea"/>
            </a:endParaRPr>
          </a:p>
          <a:p>
            <a:pPr algn="just">
              <a:lnSpc>
                <a:spcPct val="200000"/>
              </a:lnSpc>
              <a:spcBef>
                <a:spcPts val="600"/>
              </a:spcBef>
              <a:buClr>
                <a:srgbClr val="C00000"/>
              </a:buClr>
            </a:pPr>
            <a:endParaRPr lang="en-US" altLang="zh-CN" dirty="0">
              <a:solidFill>
                <a:schemeClr val="accent1"/>
              </a:solidFill>
              <a:latin typeface="+mj-ea"/>
              <a:ea typeface="+mj-ea"/>
            </a:endParaRPr>
          </a:p>
          <a:p>
            <a:pPr marL="342900" indent="-342900" algn="just">
              <a:lnSpc>
                <a:spcPct val="200000"/>
              </a:lnSpc>
              <a:spcBef>
                <a:spcPts val="600"/>
              </a:spcBef>
              <a:buClr>
                <a:srgbClr val="C00000"/>
              </a:buClr>
              <a:buFont typeface="Wingdings" panose="05000000000000000000" pitchFamily="2" charset="2"/>
              <a:buChar char="u"/>
            </a:pPr>
            <a:endParaRPr lang="zh-CN" altLang="en-US" dirty="0">
              <a:solidFill>
                <a:schemeClr val="tx1"/>
              </a:solidFill>
              <a:latin typeface="+mj-ea"/>
              <a:ea typeface="+mj-ea"/>
            </a:endParaRPr>
          </a:p>
        </p:txBody>
      </p:sp>
      <p:pic>
        <p:nvPicPr>
          <p:cNvPr id="51" name="图片 50">
            <a:extLst>
              <a:ext uri="{FF2B5EF4-FFF2-40B4-BE49-F238E27FC236}">
                <a16:creationId xmlns:a16="http://schemas.microsoft.com/office/drawing/2014/main" id="{8AB3EC56-F41F-4520-AAD5-C65D1DCDEF46}"/>
              </a:ext>
            </a:extLst>
          </p:cNvPr>
          <p:cNvPicPr>
            <a:picLocks noChangeAspect="1"/>
          </p:cNvPicPr>
          <p:nvPr/>
        </p:nvPicPr>
        <p:blipFill>
          <a:blip r:embed="rId3"/>
          <a:stretch>
            <a:fillRect/>
          </a:stretch>
        </p:blipFill>
        <p:spPr>
          <a:xfrm>
            <a:off x="798762" y="1561013"/>
            <a:ext cx="2853136" cy="2160000"/>
          </a:xfrm>
          <a:prstGeom prst="rect">
            <a:avLst/>
          </a:prstGeom>
        </p:spPr>
      </p:pic>
      <p:pic>
        <p:nvPicPr>
          <p:cNvPr id="53" name="图片 52">
            <a:extLst>
              <a:ext uri="{FF2B5EF4-FFF2-40B4-BE49-F238E27FC236}">
                <a16:creationId xmlns:a16="http://schemas.microsoft.com/office/drawing/2014/main" id="{E2BF9F85-48AA-47D6-893B-1DAC0754EEB5}"/>
              </a:ext>
            </a:extLst>
          </p:cNvPr>
          <p:cNvPicPr>
            <a:picLocks noChangeAspect="1"/>
          </p:cNvPicPr>
          <p:nvPr/>
        </p:nvPicPr>
        <p:blipFill>
          <a:blip r:embed="rId4"/>
          <a:stretch>
            <a:fillRect/>
          </a:stretch>
        </p:blipFill>
        <p:spPr>
          <a:xfrm>
            <a:off x="4649182" y="1561013"/>
            <a:ext cx="2935120" cy="2160000"/>
          </a:xfrm>
          <a:prstGeom prst="rect">
            <a:avLst/>
          </a:prstGeom>
        </p:spPr>
      </p:pic>
      <p:pic>
        <p:nvPicPr>
          <p:cNvPr id="55" name="图片 54">
            <a:extLst>
              <a:ext uri="{FF2B5EF4-FFF2-40B4-BE49-F238E27FC236}">
                <a16:creationId xmlns:a16="http://schemas.microsoft.com/office/drawing/2014/main" id="{FC4999F5-DB53-4272-9DAF-819418E2FEB5}"/>
              </a:ext>
            </a:extLst>
          </p:cNvPr>
          <p:cNvPicPr>
            <a:picLocks noChangeAspect="1"/>
          </p:cNvPicPr>
          <p:nvPr/>
        </p:nvPicPr>
        <p:blipFill>
          <a:blip r:embed="rId5"/>
          <a:stretch>
            <a:fillRect/>
          </a:stretch>
        </p:blipFill>
        <p:spPr>
          <a:xfrm>
            <a:off x="8778605" y="1547010"/>
            <a:ext cx="2531746" cy="2160000"/>
          </a:xfrm>
          <a:prstGeom prst="rect">
            <a:avLst/>
          </a:prstGeom>
        </p:spPr>
      </p:pic>
      <p:pic>
        <p:nvPicPr>
          <p:cNvPr id="57" name="图片 56">
            <a:extLst>
              <a:ext uri="{FF2B5EF4-FFF2-40B4-BE49-F238E27FC236}">
                <a16:creationId xmlns:a16="http://schemas.microsoft.com/office/drawing/2014/main" id="{0EC9BFAF-B8D2-4BB0-95AD-8FF8A96F0962}"/>
              </a:ext>
            </a:extLst>
          </p:cNvPr>
          <p:cNvPicPr>
            <a:picLocks noChangeAspect="1"/>
          </p:cNvPicPr>
          <p:nvPr/>
        </p:nvPicPr>
        <p:blipFill>
          <a:blip r:embed="rId6"/>
          <a:stretch>
            <a:fillRect/>
          </a:stretch>
        </p:blipFill>
        <p:spPr>
          <a:xfrm>
            <a:off x="797393" y="4256611"/>
            <a:ext cx="2946708" cy="1975893"/>
          </a:xfrm>
          <a:prstGeom prst="rect">
            <a:avLst/>
          </a:prstGeom>
        </p:spPr>
      </p:pic>
      <p:sp>
        <p:nvSpPr>
          <p:cNvPr id="58" name="矩形 57">
            <a:extLst>
              <a:ext uri="{FF2B5EF4-FFF2-40B4-BE49-F238E27FC236}">
                <a16:creationId xmlns:a16="http://schemas.microsoft.com/office/drawing/2014/main" id="{2464E37E-6A52-49FE-85D0-5BE748ABE766}"/>
              </a:ext>
            </a:extLst>
          </p:cNvPr>
          <p:cNvSpPr/>
          <p:nvPr/>
        </p:nvSpPr>
        <p:spPr>
          <a:xfrm>
            <a:off x="2106968" y="2862693"/>
            <a:ext cx="713983" cy="5871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0F2B1CDD-6244-4B50-A130-739B4FDD89F9}"/>
              </a:ext>
            </a:extLst>
          </p:cNvPr>
          <p:cNvSpPr/>
          <p:nvPr/>
        </p:nvSpPr>
        <p:spPr>
          <a:xfrm>
            <a:off x="5886950" y="2721073"/>
            <a:ext cx="890400" cy="89973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4432B9BB-39F3-4783-96EE-151FB57F416A}"/>
              </a:ext>
            </a:extLst>
          </p:cNvPr>
          <p:cNvSpPr/>
          <p:nvPr/>
        </p:nvSpPr>
        <p:spPr>
          <a:xfrm>
            <a:off x="9497611" y="2755433"/>
            <a:ext cx="1001397" cy="6943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F2C4CFE5-0B0B-4514-AB89-9743B4FB11F2}"/>
              </a:ext>
            </a:extLst>
          </p:cNvPr>
          <p:cNvSpPr/>
          <p:nvPr/>
        </p:nvSpPr>
        <p:spPr>
          <a:xfrm>
            <a:off x="1650832" y="5432275"/>
            <a:ext cx="976717" cy="6931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9A5C26A3-76A7-4219-AAEB-ABF46FF00953}"/>
              </a:ext>
            </a:extLst>
          </p:cNvPr>
          <p:cNvSpPr txBox="1"/>
          <p:nvPr/>
        </p:nvSpPr>
        <p:spPr>
          <a:xfrm>
            <a:off x="960647" y="3620812"/>
            <a:ext cx="2722921" cy="694375"/>
          </a:xfrm>
          <a:prstGeom prst="rect">
            <a:avLst/>
          </a:prstGeom>
          <a:noFill/>
          <a:ln>
            <a:noFill/>
          </a:ln>
        </p:spPr>
        <p:txBody>
          <a:bodyPr wrap="square" lIns="180000" tIns="180000" rIns="180000" bIns="180000" rtlCol="0">
            <a:spAutoFit/>
          </a:bodyPr>
          <a:lstStyle/>
          <a:p>
            <a:pPr algn="l">
              <a:lnSpc>
                <a:spcPct val="130000"/>
              </a:lnSpc>
            </a:pPr>
            <a:r>
              <a:rPr lang="zh-CN" altLang="en-US" spc="100" dirty="0">
                <a:latin typeface="+mj-ea"/>
                <a:ea typeface="+mj-ea"/>
              </a:rPr>
              <a:t>我方捕碳员正在补碳</a:t>
            </a:r>
          </a:p>
        </p:txBody>
      </p:sp>
      <p:sp>
        <p:nvSpPr>
          <p:cNvPr id="65" name="文本框 64">
            <a:extLst>
              <a:ext uri="{FF2B5EF4-FFF2-40B4-BE49-F238E27FC236}">
                <a16:creationId xmlns:a16="http://schemas.microsoft.com/office/drawing/2014/main" id="{82C20B48-67C9-41FC-B1DD-0D439C655050}"/>
              </a:ext>
            </a:extLst>
          </p:cNvPr>
          <p:cNvSpPr txBox="1"/>
          <p:nvPr/>
        </p:nvSpPr>
        <p:spPr>
          <a:xfrm>
            <a:off x="9079305" y="3565432"/>
            <a:ext cx="2361215" cy="694375"/>
          </a:xfrm>
          <a:prstGeom prst="rect">
            <a:avLst/>
          </a:prstGeom>
          <a:noFill/>
          <a:ln>
            <a:noFill/>
          </a:ln>
        </p:spPr>
        <p:txBody>
          <a:bodyPr wrap="square" lIns="180000" tIns="180000" rIns="180000" bIns="180000" rtlCol="0">
            <a:spAutoFit/>
          </a:bodyPr>
          <a:lstStyle/>
          <a:p>
            <a:pPr algn="l">
              <a:lnSpc>
                <a:spcPct val="130000"/>
              </a:lnSpc>
            </a:pPr>
            <a:r>
              <a:rPr lang="zh-CN" altLang="en-US" spc="100" dirty="0">
                <a:latin typeface="+mj-ea"/>
                <a:ea typeface="+mj-ea"/>
              </a:rPr>
              <a:t>我方捕碳员躲避</a:t>
            </a:r>
          </a:p>
        </p:txBody>
      </p:sp>
      <p:sp>
        <p:nvSpPr>
          <p:cNvPr id="66" name="文本框 65">
            <a:extLst>
              <a:ext uri="{FF2B5EF4-FFF2-40B4-BE49-F238E27FC236}">
                <a16:creationId xmlns:a16="http://schemas.microsoft.com/office/drawing/2014/main" id="{C0042A3A-6F34-4009-B5EC-DA6D11CF7E7C}"/>
              </a:ext>
            </a:extLst>
          </p:cNvPr>
          <p:cNvSpPr txBox="1"/>
          <p:nvPr/>
        </p:nvSpPr>
        <p:spPr>
          <a:xfrm>
            <a:off x="1229904" y="6145688"/>
            <a:ext cx="2288167" cy="694375"/>
          </a:xfrm>
          <a:prstGeom prst="rect">
            <a:avLst/>
          </a:prstGeom>
          <a:noFill/>
          <a:ln>
            <a:noFill/>
          </a:ln>
        </p:spPr>
        <p:txBody>
          <a:bodyPr wrap="square" lIns="180000" tIns="180000" rIns="180000" bIns="180000" rtlCol="0">
            <a:spAutoFit/>
          </a:bodyPr>
          <a:lstStyle/>
          <a:p>
            <a:pPr algn="l">
              <a:lnSpc>
                <a:spcPct val="130000"/>
              </a:lnSpc>
            </a:pPr>
            <a:r>
              <a:rPr lang="zh-CN" altLang="en-US" spc="100" dirty="0">
                <a:latin typeface="+mj-ea"/>
                <a:ea typeface="+mj-ea"/>
              </a:rPr>
              <a:t>我方捕碳员躲避</a:t>
            </a:r>
          </a:p>
        </p:txBody>
      </p:sp>
      <p:sp>
        <p:nvSpPr>
          <p:cNvPr id="63" name="箭头: 右 62">
            <a:extLst>
              <a:ext uri="{FF2B5EF4-FFF2-40B4-BE49-F238E27FC236}">
                <a16:creationId xmlns:a16="http://schemas.microsoft.com/office/drawing/2014/main" id="{6034BF2C-68D8-4033-BB0F-2F0D265834B6}"/>
              </a:ext>
            </a:extLst>
          </p:cNvPr>
          <p:cNvSpPr/>
          <p:nvPr/>
        </p:nvSpPr>
        <p:spPr>
          <a:xfrm>
            <a:off x="3944358" y="2197202"/>
            <a:ext cx="369597" cy="694375"/>
          </a:xfrm>
          <a:prstGeom prst="rightArrow">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右 67">
            <a:extLst>
              <a:ext uri="{FF2B5EF4-FFF2-40B4-BE49-F238E27FC236}">
                <a16:creationId xmlns:a16="http://schemas.microsoft.com/office/drawing/2014/main" id="{26CDBA47-8D23-4526-838C-1522806C5C82}"/>
              </a:ext>
            </a:extLst>
          </p:cNvPr>
          <p:cNvSpPr/>
          <p:nvPr/>
        </p:nvSpPr>
        <p:spPr>
          <a:xfrm>
            <a:off x="7996655" y="2168318"/>
            <a:ext cx="369597" cy="694375"/>
          </a:xfrm>
          <a:prstGeom prst="rightArrow">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右 68">
            <a:extLst>
              <a:ext uri="{FF2B5EF4-FFF2-40B4-BE49-F238E27FC236}">
                <a16:creationId xmlns:a16="http://schemas.microsoft.com/office/drawing/2014/main" id="{52C85E7B-8D6C-47D1-92D1-88BE333E7054}"/>
              </a:ext>
            </a:extLst>
          </p:cNvPr>
          <p:cNvSpPr/>
          <p:nvPr/>
        </p:nvSpPr>
        <p:spPr>
          <a:xfrm>
            <a:off x="11583337" y="2164489"/>
            <a:ext cx="369597" cy="694375"/>
          </a:xfrm>
          <a:prstGeom prst="rightArrow">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 name="图片 69">
            <a:extLst>
              <a:ext uri="{FF2B5EF4-FFF2-40B4-BE49-F238E27FC236}">
                <a16:creationId xmlns:a16="http://schemas.microsoft.com/office/drawing/2014/main" id="{8EF6C9A6-A18F-451B-BA4D-67384CA76C88}"/>
              </a:ext>
            </a:extLst>
          </p:cNvPr>
          <p:cNvPicPr>
            <a:picLocks noChangeAspect="1"/>
          </p:cNvPicPr>
          <p:nvPr/>
        </p:nvPicPr>
        <p:blipFill>
          <a:blip r:embed="rId7"/>
          <a:stretch>
            <a:fillRect/>
          </a:stretch>
        </p:blipFill>
        <p:spPr>
          <a:xfrm>
            <a:off x="5635440" y="4256610"/>
            <a:ext cx="2361215" cy="1962937"/>
          </a:xfrm>
          <a:prstGeom prst="rect">
            <a:avLst/>
          </a:prstGeom>
        </p:spPr>
      </p:pic>
      <p:sp>
        <p:nvSpPr>
          <p:cNvPr id="73" name="文本框 72">
            <a:extLst>
              <a:ext uri="{FF2B5EF4-FFF2-40B4-BE49-F238E27FC236}">
                <a16:creationId xmlns:a16="http://schemas.microsoft.com/office/drawing/2014/main" id="{1470F69E-0D00-4F65-B8D0-9D148BC65F0B}"/>
              </a:ext>
            </a:extLst>
          </p:cNvPr>
          <p:cNvSpPr txBox="1"/>
          <p:nvPr/>
        </p:nvSpPr>
        <p:spPr>
          <a:xfrm>
            <a:off x="3984268" y="3870794"/>
            <a:ext cx="2159999" cy="817627"/>
          </a:xfrm>
          <a:prstGeom prst="rect">
            <a:avLst/>
          </a:prstGeom>
          <a:noFill/>
          <a:ln>
            <a:noFill/>
          </a:ln>
        </p:spPr>
        <p:txBody>
          <a:bodyPr wrap="square" lIns="180000" tIns="180000" rIns="180000" bIns="180000" rtlCol="0" anchor="t" anchorCtr="0">
            <a:noAutofit/>
          </a:bodyPr>
          <a:lstStyle>
            <a:defPPr>
              <a:defRPr lang="zh-CN"/>
            </a:defPPr>
            <a:lvl1pPr>
              <a:lnSpc>
                <a:spcPct val="130000"/>
              </a:lnSpc>
              <a:defRPr spc="100">
                <a:solidFill>
                  <a:schemeClr val="tx1">
                    <a:lumMod val="75000"/>
                    <a:lumOff val="25000"/>
                  </a:schemeClr>
                </a:solidFill>
              </a:defRPr>
            </a:lvl1pPr>
          </a:lstStyle>
          <a:p>
            <a:pPr marL="342900" indent="-342900" algn="just">
              <a:lnSpc>
                <a:spcPct val="200000"/>
              </a:lnSpc>
              <a:spcBef>
                <a:spcPts val="600"/>
              </a:spcBef>
              <a:buClr>
                <a:srgbClr val="C00000"/>
              </a:buClr>
              <a:buFont typeface="Wingdings" panose="05000000000000000000" pitchFamily="2" charset="2"/>
              <a:buChar char="u"/>
            </a:pPr>
            <a:r>
              <a:rPr lang="zh-CN" altLang="en-US" dirty="0">
                <a:solidFill>
                  <a:schemeClr val="accent1"/>
                </a:solidFill>
                <a:latin typeface="+mj-ea"/>
                <a:ea typeface="+mj-ea"/>
              </a:rPr>
              <a:t>进攻策略</a:t>
            </a:r>
            <a:endParaRPr lang="en-US" altLang="zh-CN" dirty="0">
              <a:solidFill>
                <a:schemeClr val="accent1"/>
              </a:solidFill>
              <a:latin typeface="+mj-ea"/>
              <a:ea typeface="+mj-ea"/>
            </a:endParaRPr>
          </a:p>
          <a:p>
            <a:pPr marL="342900" indent="-342900" algn="just">
              <a:lnSpc>
                <a:spcPct val="200000"/>
              </a:lnSpc>
              <a:spcBef>
                <a:spcPts val="600"/>
              </a:spcBef>
              <a:buClr>
                <a:srgbClr val="C00000"/>
              </a:buClr>
              <a:buFont typeface="Wingdings" panose="05000000000000000000" pitchFamily="2" charset="2"/>
              <a:buChar char="u"/>
            </a:pPr>
            <a:endParaRPr lang="en-US" altLang="zh-CN" dirty="0">
              <a:solidFill>
                <a:schemeClr val="accent1"/>
              </a:solidFill>
              <a:latin typeface="+mj-ea"/>
              <a:ea typeface="+mj-ea"/>
            </a:endParaRPr>
          </a:p>
          <a:p>
            <a:pPr marL="342900" indent="-342900" algn="just">
              <a:lnSpc>
                <a:spcPct val="200000"/>
              </a:lnSpc>
              <a:spcBef>
                <a:spcPts val="600"/>
              </a:spcBef>
              <a:buClr>
                <a:srgbClr val="C00000"/>
              </a:buClr>
              <a:buFont typeface="Wingdings" panose="05000000000000000000" pitchFamily="2" charset="2"/>
              <a:buChar char="u"/>
            </a:pPr>
            <a:endParaRPr lang="en-US" altLang="zh-CN" dirty="0">
              <a:solidFill>
                <a:schemeClr val="accent1"/>
              </a:solidFill>
              <a:latin typeface="+mj-ea"/>
              <a:ea typeface="+mj-ea"/>
            </a:endParaRPr>
          </a:p>
          <a:p>
            <a:pPr marL="342900" indent="-342900" algn="just">
              <a:lnSpc>
                <a:spcPct val="200000"/>
              </a:lnSpc>
              <a:spcBef>
                <a:spcPts val="600"/>
              </a:spcBef>
              <a:buClr>
                <a:srgbClr val="C00000"/>
              </a:buClr>
              <a:buFont typeface="Wingdings" panose="05000000000000000000" pitchFamily="2" charset="2"/>
              <a:buChar char="u"/>
            </a:pPr>
            <a:endParaRPr lang="en-US" altLang="zh-CN" dirty="0">
              <a:solidFill>
                <a:schemeClr val="accent1"/>
              </a:solidFill>
              <a:latin typeface="+mj-ea"/>
              <a:ea typeface="+mj-ea"/>
            </a:endParaRPr>
          </a:p>
          <a:p>
            <a:pPr algn="just">
              <a:lnSpc>
                <a:spcPct val="200000"/>
              </a:lnSpc>
              <a:spcBef>
                <a:spcPts val="600"/>
              </a:spcBef>
              <a:buClr>
                <a:srgbClr val="C00000"/>
              </a:buClr>
            </a:pPr>
            <a:endParaRPr lang="en-US" altLang="zh-CN" dirty="0">
              <a:solidFill>
                <a:schemeClr val="accent1"/>
              </a:solidFill>
              <a:latin typeface="+mj-ea"/>
              <a:ea typeface="+mj-ea"/>
            </a:endParaRPr>
          </a:p>
          <a:p>
            <a:pPr marL="342900" indent="-342900" algn="just">
              <a:lnSpc>
                <a:spcPct val="200000"/>
              </a:lnSpc>
              <a:spcBef>
                <a:spcPts val="600"/>
              </a:spcBef>
              <a:buClr>
                <a:srgbClr val="C00000"/>
              </a:buClr>
              <a:buFont typeface="Wingdings" panose="05000000000000000000" pitchFamily="2" charset="2"/>
              <a:buChar char="u"/>
            </a:pPr>
            <a:endParaRPr lang="zh-CN" altLang="en-US" dirty="0">
              <a:solidFill>
                <a:schemeClr val="tx1"/>
              </a:solidFill>
              <a:latin typeface="+mj-ea"/>
              <a:ea typeface="+mj-ea"/>
            </a:endParaRPr>
          </a:p>
        </p:txBody>
      </p:sp>
      <p:sp>
        <p:nvSpPr>
          <p:cNvPr id="76" name="文本框 75">
            <a:extLst>
              <a:ext uri="{FF2B5EF4-FFF2-40B4-BE49-F238E27FC236}">
                <a16:creationId xmlns:a16="http://schemas.microsoft.com/office/drawing/2014/main" id="{55B15AF1-1596-445C-9091-FA4732EC59B1}"/>
              </a:ext>
            </a:extLst>
          </p:cNvPr>
          <p:cNvSpPr txBox="1"/>
          <p:nvPr/>
        </p:nvSpPr>
        <p:spPr>
          <a:xfrm>
            <a:off x="5178571" y="3585233"/>
            <a:ext cx="2073361" cy="694375"/>
          </a:xfrm>
          <a:prstGeom prst="rect">
            <a:avLst/>
          </a:prstGeom>
          <a:noFill/>
          <a:ln>
            <a:noFill/>
          </a:ln>
        </p:spPr>
        <p:txBody>
          <a:bodyPr wrap="square" lIns="180000" tIns="180000" rIns="180000" bIns="180000" rtlCol="0">
            <a:spAutoFit/>
          </a:bodyPr>
          <a:lstStyle/>
          <a:p>
            <a:pPr algn="l">
              <a:lnSpc>
                <a:spcPct val="130000"/>
              </a:lnSpc>
            </a:pPr>
            <a:r>
              <a:rPr lang="zh-CN" altLang="en-US" spc="100" dirty="0">
                <a:latin typeface="+mj-ea"/>
                <a:ea typeface="+mj-ea"/>
              </a:rPr>
              <a:t>敌方捕碳员进攻</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767528" y="1100528"/>
            <a:ext cx="4656944" cy="46569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530600" y="863600"/>
            <a:ext cx="5130800" cy="5130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3767528" y="2323105"/>
            <a:ext cx="4656944" cy="2359841"/>
            <a:chOff x="3767528" y="2337619"/>
            <a:chExt cx="4656944" cy="2359841"/>
          </a:xfrm>
        </p:grpSpPr>
        <p:sp>
          <p:nvSpPr>
            <p:cNvPr id="10" name="文本框 9"/>
            <p:cNvSpPr txBox="1"/>
            <p:nvPr/>
          </p:nvSpPr>
          <p:spPr>
            <a:xfrm>
              <a:off x="3767528" y="3225766"/>
              <a:ext cx="4656944" cy="584775"/>
            </a:xfrm>
            <a:prstGeom prst="rect">
              <a:avLst/>
            </a:prstGeom>
            <a:noFill/>
          </p:spPr>
          <p:txBody>
            <a:bodyPr wrap="square" rtlCol="0">
              <a:spAutoFit/>
            </a:bodyPr>
            <a:lstStyle/>
            <a:p>
              <a:pPr algn="ctr"/>
              <a:r>
                <a:rPr lang="zh-CN" altLang="en-US" sz="3200" dirty="0">
                  <a:latin typeface="方正大标宋简体" panose="02010601030101010101" pitchFamily="2" charset="-122"/>
                  <a:ea typeface="方正大标宋简体" panose="02010601030101010101" pitchFamily="2" charset="-122"/>
                </a:rPr>
                <a:t>敬请各位老师批评指正</a:t>
              </a:r>
            </a:p>
          </p:txBody>
        </p:sp>
        <p:sp>
          <p:nvSpPr>
            <p:cNvPr id="11" name="文本框 10"/>
            <p:cNvSpPr txBox="1"/>
            <p:nvPr/>
          </p:nvSpPr>
          <p:spPr>
            <a:xfrm>
              <a:off x="4530272" y="2337619"/>
              <a:ext cx="3131456" cy="830997"/>
            </a:xfrm>
            <a:prstGeom prst="rect">
              <a:avLst/>
            </a:prstGeom>
            <a:noFill/>
          </p:spPr>
          <p:txBody>
            <a:bodyPr wrap="square" rtlCol="0">
              <a:spAutoFit/>
            </a:bodyPr>
            <a:lstStyle/>
            <a:p>
              <a:pPr algn="ctr"/>
              <a:r>
                <a:rPr lang="zh-CN" altLang="en-US" sz="4800" dirty="0">
                  <a:latin typeface="方正大标宋简体" panose="02010601030101010101" pitchFamily="2" charset="-122"/>
                  <a:ea typeface="方正大标宋简体" panose="02010601030101010101" pitchFamily="2" charset="-122"/>
                </a:rPr>
                <a:t>谢谢观看</a:t>
              </a:r>
            </a:p>
          </p:txBody>
        </p:sp>
        <p:sp>
          <p:nvSpPr>
            <p:cNvPr id="12" name="等腰三角形 11"/>
            <p:cNvSpPr/>
            <p:nvPr/>
          </p:nvSpPr>
          <p:spPr>
            <a:xfrm flipV="1">
              <a:off x="6013450" y="3102488"/>
              <a:ext cx="165100" cy="14232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045688" y="4150895"/>
              <a:ext cx="2100625" cy="546565"/>
              <a:chOff x="4107475" y="4193479"/>
              <a:chExt cx="2100625" cy="546565"/>
            </a:xfrm>
          </p:grpSpPr>
          <p:sp>
            <p:nvSpPr>
              <p:cNvPr id="13" name="文本框 12"/>
              <p:cNvSpPr txBox="1"/>
              <p:nvPr/>
            </p:nvSpPr>
            <p:spPr>
              <a:xfrm>
                <a:off x="4107475" y="4193479"/>
                <a:ext cx="2100625" cy="309637"/>
              </a:xfrm>
              <a:prstGeom prst="rect">
                <a:avLst/>
              </a:prstGeom>
              <a:noFill/>
            </p:spPr>
            <p:txBody>
              <a:bodyPr wrap="square" rtlCol="0">
                <a:spAutoFit/>
              </a:bodyPr>
              <a:lstStyle/>
              <a:p>
                <a:pPr algn="ctr">
                  <a:lnSpc>
                    <a:spcPct val="130000"/>
                  </a:lnSpc>
                </a:pPr>
                <a:r>
                  <a:rPr lang="zh-CN" altLang="en-US" sz="1200" spc="100" dirty="0">
                    <a:solidFill>
                      <a:schemeClr val="tx1">
                        <a:lumMod val="85000"/>
                        <a:lumOff val="15000"/>
                      </a:schemeClr>
                    </a:solidFill>
                    <a:cs typeface="+mn-ea"/>
                    <a:sym typeface="+mn-lt"/>
                  </a:rPr>
                  <a:t>指导教师</a:t>
                </a:r>
                <a:r>
                  <a:rPr lang="en-US" altLang="zh-CN" sz="1200" spc="100" dirty="0">
                    <a:solidFill>
                      <a:schemeClr val="tx1">
                        <a:lumMod val="85000"/>
                        <a:lumOff val="15000"/>
                      </a:schemeClr>
                    </a:solidFill>
                    <a:cs typeface="+mn-ea"/>
                    <a:sym typeface="+mn-lt"/>
                  </a:rPr>
                  <a:t>: </a:t>
                </a:r>
                <a:r>
                  <a:rPr lang="zh-CN" altLang="en-US" sz="1200" spc="100" dirty="0">
                    <a:solidFill>
                      <a:schemeClr val="tx1">
                        <a:lumMod val="85000"/>
                        <a:lumOff val="15000"/>
                      </a:schemeClr>
                    </a:solidFill>
                    <a:cs typeface="+mn-ea"/>
                    <a:sym typeface="+mn-lt"/>
                  </a:rPr>
                  <a:t>李舟军</a:t>
                </a:r>
              </a:p>
            </p:txBody>
          </p:sp>
          <p:sp>
            <p:nvSpPr>
              <p:cNvPr id="14" name="文本框 13"/>
              <p:cNvSpPr txBox="1"/>
              <p:nvPr/>
            </p:nvSpPr>
            <p:spPr>
              <a:xfrm>
                <a:off x="4107475" y="4430407"/>
                <a:ext cx="2100625" cy="309637"/>
              </a:xfrm>
              <a:prstGeom prst="rect">
                <a:avLst/>
              </a:prstGeom>
              <a:noFill/>
            </p:spPr>
            <p:txBody>
              <a:bodyPr wrap="square" rtlCol="0">
                <a:spAutoFit/>
              </a:bodyPr>
              <a:lstStyle/>
              <a:p>
                <a:pPr algn="ctr">
                  <a:lnSpc>
                    <a:spcPct val="130000"/>
                  </a:lnSpc>
                </a:pPr>
                <a:r>
                  <a:rPr lang="zh-CN" altLang="en-US" sz="1200" spc="100" dirty="0">
                    <a:solidFill>
                      <a:schemeClr val="tx1">
                        <a:lumMod val="85000"/>
                        <a:lumOff val="15000"/>
                      </a:schemeClr>
                    </a:solidFill>
                    <a:cs typeface="+mn-ea"/>
                    <a:sym typeface="+mn-lt"/>
                  </a:rPr>
                  <a:t>答辩学生</a:t>
                </a:r>
                <a:r>
                  <a:rPr lang="en-US" altLang="zh-CN" sz="1200" spc="100" dirty="0">
                    <a:solidFill>
                      <a:schemeClr val="tx1">
                        <a:lumMod val="85000"/>
                        <a:lumOff val="15000"/>
                      </a:schemeClr>
                    </a:solidFill>
                    <a:cs typeface="+mn-ea"/>
                    <a:sym typeface="+mn-lt"/>
                  </a:rPr>
                  <a:t>: </a:t>
                </a:r>
                <a:r>
                  <a:rPr lang="zh-CN" altLang="en-US" sz="1200" spc="100" dirty="0">
                    <a:solidFill>
                      <a:schemeClr val="tx1">
                        <a:lumMod val="85000"/>
                        <a:lumOff val="15000"/>
                      </a:schemeClr>
                    </a:solidFill>
                    <a:cs typeface="+mn-ea"/>
                    <a:sym typeface="+mn-lt"/>
                  </a:rPr>
                  <a:t>何逸宸</a:t>
                </a:r>
              </a:p>
            </p:txBody>
          </p:sp>
        </p:grpSp>
        <p:cxnSp>
          <p:nvCxnSpPr>
            <p:cNvPr id="17" name="直接连接符 16"/>
            <p:cNvCxnSpPr/>
            <p:nvPr/>
          </p:nvCxnSpPr>
          <p:spPr>
            <a:xfrm>
              <a:off x="4100195" y="3905791"/>
              <a:ext cx="399161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4766930" y="-51790"/>
            <a:ext cx="6280332" cy="6857998"/>
          </a:xfrm>
        </p:spPr>
        <p:txBody>
          <a:bodyPr/>
          <a:lstStyle/>
          <a:p>
            <a:r>
              <a:rPr lang="zh-CN" altLang="en-US" dirty="0"/>
              <a:t>比赛背景</a:t>
            </a:r>
            <a:endParaRPr lang="en-US" altLang="zh-CN" dirty="0"/>
          </a:p>
          <a:p>
            <a:r>
              <a:rPr lang="zh-CN" altLang="en-US" dirty="0"/>
              <a:t>比赛规则</a:t>
            </a:r>
          </a:p>
          <a:p>
            <a:r>
              <a:rPr lang="zh-CN" altLang="en-US" dirty="0"/>
              <a:t>方案设计</a:t>
            </a:r>
            <a:endParaRPr lang="en-US" altLang="zh-CN" dirty="0"/>
          </a:p>
          <a:p>
            <a:r>
              <a:rPr lang="zh-CN" altLang="en-US" dirty="0"/>
              <a:t>实例展示</a:t>
            </a:r>
            <a:endParaRPr lang="en-US" altLang="zh-CN" dirty="0"/>
          </a:p>
        </p:txBody>
      </p:sp>
      <p:grpSp>
        <p:nvGrpSpPr>
          <p:cNvPr id="6" name="组合 5"/>
          <p:cNvGrpSpPr/>
          <p:nvPr/>
        </p:nvGrpSpPr>
        <p:grpSpPr>
          <a:xfrm>
            <a:off x="0" y="-763905"/>
            <a:ext cx="6904036" cy="685799"/>
            <a:chOff x="0" y="-763905"/>
            <a:chExt cx="6904036" cy="685799"/>
          </a:xfrm>
        </p:grpSpPr>
        <p:grpSp>
          <p:nvGrpSpPr>
            <p:cNvPr id="28" name="组合 27"/>
            <p:cNvGrpSpPr/>
            <p:nvPr/>
          </p:nvGrpSpPr>
          <p:grpSpPr>
            <a:xfrm>
              <a:off x="0" y="-763905"/>
              <a:ext cx="6904036" cy="685799"/>
              <a:chOff x="1786550" y="-904875"/>
              <a:chExt cx="6904036" cy="685799"/>
            </a:xfrm>
          </p:grpSpPr>
          <p:sp>
            <p:nvSpPr>
              <p:cNvPr id="2" name="矩形 1"/>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943430" y="-776742"/>
                <a:ext cx="364639" cy="429532"/>
                <a:chOff x="202990" y="7474403"/>
                <a:chExt cx="364639" cy="429532"/>
              </a:xfrm>
            </p:grpSpPr>
            <p:sp>
              <p:nvSpPr>
                <p:cNvPr id="11" name="椭圆 1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6" name="直接连接符 15"/>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等腰三角形 22"/>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492670" y="-746642"/>
                <a:ext cx="5803849" cy="369332"/>
              </a:xfrm>
              <a:prstGeom prst="rect">
                <a:avLst/>
              </a:prstGeom>
              <a:noFill/>
            </p:spPr>
            <p:txBody>
              <a:bodyPr wrap="square" rtlCol="0">
                <a:spAutoFit/>
              </a:bodyPr>
              <a:lstStyle/>
              <a:p>
                <a:pPr algn="l"/>
                <a:r>
                  <a:rPr lang="zh-CN" altLang="en-US" spc="100" dirty="0">
                    <a:solidFill>
                      <a:schemeClr val="tx1">
                        <a:lumMod val="65000"/>
                        <a:lumOff val="35000"/>
                      </a:schemeClr>
                    </a:solidFill>
                  </a:rPr>
                  <a:t>右键单击左侧缩略图 </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版式 </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选择不同风格目录页</a:t>
                </a:r>
                <a:endParaRPr lang="zh-CN" altLang="en-US" spc="100" dirty="0">
                  <a:solidFill>
                    <a:schemeClr val="tx1">
                      <a:lumMod val="65000"/>
                      <a:lumOff val="35000"/>
                    </a:schemeClr>
                  </a:solidFill>
                </a:endParaRPr>
              </a:p>
            </p:txBody>
          </p:sp>
        </p:grpSp>
        <p:sp>
          <p:nvSpPr>
            <p:cNvPr id="29" name="文本框 28"/>
            <p:cNvSpPr txBox="1"/>
            <p:nvPr/>
          </p:nvSpPr>
          <p:spPr>
            <a:xfrm>
              <a:off x="6592431" y="-63577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nvGrpSpPr>
          <p:cNvPr id="4" name="组合 3"/>
          <p:cNvGrpSpPr/>
          <p:nvPr/>
        </p:nvGrpSpPr>
        <p:grpSpPr>
          <a:xfrm>
            <a:off x="7086600" y="-763905"/>
            <a:ext cx="5105400" cy="685799"/>
            <a:chOff x="7086600" y="-763905"/>
            <a:chExt cx="5105400" cy="685799"/>
          </a:xfrm>
        </p:grpSpPr>
        <p:sp>
          <p:nvSpPr>
            <p:cNvPr id="15" name="矩形 14"/>
            <p:cNvSpPr/>
            <p:nvPr/>
          </p:nvSpPr>
          <p:spPr>
            <a:xfrm>
              <a:off x="7086600" y="-763905"/>
              <a:ext cx="5105400"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7086600" y="-76390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7243480" y="-635772"/>
              <a:ext cx="364639" cy="429532"/>
              <a:chOff x="202990" y="7474403"/>
              <a:chExt cx="364639" cy="429532"/>
            </a:xfrm>
          </p:grpSpPr>
          <p:sp>
            <p:nvSpPr>
              <p:cNvPr id="26" name="椭圆 25"/>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9" name="直接连接符 18"/>
            <p:cNvCxnSpPr/>
            <p:nvPr/>
          </p:nvCxnSpPr>
          <p:spPr>
            <a:xfrm>
              <a:off x="7747000" y="-63577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rot="5400000">
              <a:off x="7743342" y="-44386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792721" y="-605672"/>
              <a:ext cx="4077868" cy="369332"/>
            </a:xfrm>
            <a:prstGeom prst="rect">
              <a:avLst/>
            </a:prstGeom>
            <a:noFill/>
          </p:spPr>
          <p:txBody>
            <a:bodyPr wrap="square" rtlCol="0">
              <a:spAutoFit/>
            </a:bodyPr>
            <a:lstStyle/>
            <a:p>
              <a:pPr algn="l"/>
              <a:r>
                <a:rPr lang="zh-CN" altLang="en-US" spc="100" dirty="0">
                  <a:solidFill>
                    <a:schemeClr val="tx1">
                      <a:lumMod val="65000"/>
                      <a:lumOff val="35000"/>
                    </a:schemeClr>
                  </a:solidFill>
                </a:rPr>
                <a:t>单击标题</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rPr>
                <a:t>回车添加标题</a:t>
              </a:r>
              <a:r>
                <a:rPr lang="en-US" altLang="zh-CN" spc="100" dirty="0">
                  <a:solidFill>
                    <a:schemeClr val="tx1">
                      <a:lumMod val="65000"/>
                      <a:lumOff val="35000"/>
                    </a:schemeClr>
                  </a:solidFill>
                  <a:sym typeface="Wingdings" panose="05000000000000000000" pitchFamily="2" charset="2"/>
                </a:rPr>
                <a:t></a:t>
              </a:r>
              <a:r>
                <a:rPr lang="zh-CN" altLang="en-US" b="1" spc="100" dirty="0">
                  <a:solidFill>
                    <a:schemeClr val="accent1"/>
                  </a:solidFill>
                  <a:sym typeface="Wingdings" panose="05000000000000000000" pitchFamily="2" charset="2"/>
                </a:rPr>
                <a:t>自动排版</a:t>
              </a:r>
              <a:endParaRPr lang="zh-CN" altLang="en-US" b="1" spc="100" dirty="0">
                <a:solidFill>
                  <a:schemeClr val="accent1"/>
                </a:solidFill>
              </a:endParaRPr>
            </a:p>
          </p:txBody>
        </p:sp>
        <p:sp>
          <p:nvSpPr>
            <p:cNvPr id="30" name="文本框 29"/>
            <p:cNvSpPr txBox="1"/>
            <p:nvPr/>
          </p:nvSpPr>
          <p:spPr>
            <a:xfrm>
              <a:off x="11872236" y="-635772"/>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第一部分 </a:t>
            </a:r>
            <a:r>
              <a:rPr lang="zh-CN" altLang="en-US" sz="2800" dirty="0">
                <a:blipFill>
                  <a:blip r:embed="rId3"/>
                  <a:stretch>
                    <a:fillRect/>
                  </a:stretch>
                </a:blipFill>
                <a:sym typeface="Wingdings 3" panose="05040102010807070707" pitchFamily="18" charset="2"/>
              </a:rPr>
              <a:t></a:t>
            </a:r>
            <a:endParaRPr lang="zh-CN" altLang="en-US" dirty="0">
              <a:blipFill>
                <a:blip r:embed="rId3"/>
                <a:stretch>
                  <a:fillRect/>
                </a:stretch>
              </a:blipFill>
            </a:endParaRPr>
          </a:p>
        </p:txBody>
      </p:sp>
      <p:sp>
        <p:nvSpPr>
          <p:cNvPr id="13" name="文本占位符 12"/>
          <p:cNvSpPr>
            <a:spLocks noGrp="1"/>
          </p:cNvSpPr>
          <p:nvPr>
            <p:ph type="body" sz="quarter" idx="13"/>
          </p:nvPr>
        </p:nvSpPr>
        <p:spPr/>
        <p:txBody>
          <a:bodyPr/>
          <a:lstStyle/>
          <a:p>
            <a:r>
              <a:rPr lang="zh-CN" altLang="en-US" dirty="0"/>
              <a:t>比赛背景</a:t>
            </a: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5636"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33" name="组合 32"/>
          <p:cNvGrpSpPr/>
          <p:nvPr/>
        </p:nvGrpSpPr>
        <p:grpSpPr>
          <a:xfrm>
            <a:off x="0" y="-754379"/>
            <a:ext cx="7756270" cy="685799"/>
            <a:chOff x="0" y="-754379"/>
            <a:chExt cx="7756270" cy="685799"/>
          </a:xfrm>
        </p:grpSpPr>
        <p:grpSp>
          <p:nvGrpSpPr>
            <p:cNvPr id="34" name="组合 33"/>
            <p:cNvGrpSpPr/>
            <p:nvPr/>
          </p:nvGrpSpPr>
          <p:grpSpPr>
            <a:xfrm>
              <a:off x="0" y="-754379"/>
              <a:ext cx="7756270" cy="685799"/>
              <a:chOff x="1786550" y="-904875"/>
              <a:chExt cx="7756270" cy="685799"/>
            </a:xfrm>
          </p:grpSpPr>
          <p:sp>
            <p:nvSpPr>
              <p:cNvPr id="36" name="矩形 35"/>
              <p:cNvSpPr/>
              <p:nvPr/>
            </p:nvSpPr>
            <p:spPr>
              <a:xfrm>
                <a:off x="1786550" y="-904875"/>
                <a:ext cx="7756270"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943430" y="-776742"/>
                <a:ext cx="364639" cy="429532"/>
                <a:chOff x="202990" y="7474403"/>
                <a:chExt cx="364639" cy="429532"/>
              </a:xfrm>
            </p:grpSpPr>
            <p:sp>
              <p:nvSpPr>
                <p:cNvPr id="42" name="椭圆 41"/>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9" name="直接连接符 38"/>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0" name="等腰三角形 39"/>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492670" y="-746642"/>
                <a:ext cx="6919568" cy="369332"/>
              </a:xfrm>
              <a:prstGeom prst="rect">
                <a:avLst/>
              </a:prstGeom>
              <a:noFill/>
            </p:spPr>
            <p:txBody>
              <a:bodyPr wrap="square" rtlCol="0">
                <a:spAutoFit/>
              </a:bodyPr>
              <a:lstStyle/>
              <a:p>
                <a:r>
                  <a:rPr lang="zh-CN" altLang="en-US" spc="100" dirty="0">
                    <a:solidFill>
                      <a:schemeClr val="tx1">
                        <a:lumMod val="65000"/>
                        <a:lumOff val="35000"/>
                      </a:schemeClr>
                    </a:solidFill>
                  </a:rPr>
                  <a:t>横线长度太长？</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选中后</a:t>
                </a:r>
                <a:r>
                  <a:rPr lang="en-US" altLang="zh-CN" spc="100" dirty="0">
                    <a:solidFill>
                      <a:schemeClr val="tx1">
                        <a:lumMod val="65000"/>
                        <a:lumOff val="35000"/>
                      </a:schemeClr>
                    </a:solidFill>
                    <a:sym typeface="Wingdings" panose="05000000000000000000" pitchFamily="2" charset="2"/>
                  </a:rPr>
                  <a:t>Shift + </a:t>
                </a:r>
                <a:r>
                  <a:rPr lang="zh-CN" altLang="en-US" spc="100" dirty="0">
                    <a:solidFill>
                      <a:schemeClr val="tx1">
                        <a:lumMod val="65000"/>
                        <a:lumOff val="35000"/>
                      </a:schemeClr>
                    </a:solidFill>
                    <a:sym typeface="Wingdings" panose="05000000000000000000" pitchFamily="2" charset="2"/>
                  </a:rPr>
                  <a:t>鼠标左键水平拖拉端部圆点</a:t>
                </a:r>
                <a:endParaRPr lang="zh-CN" altLang="en-US" spc="100" dirty="0">
                  <a:solidFill>
                    <a:schemeClr val="tx1">
                      <a:lumMod val="65000"/>
                      <a:lumOff val="35000"/>
                    </a:schemeClr>
                  </a:solidFill>
                </a:endParaRPr>
              </a:p>
            </p:txBody>
          </p:sp>
        </p:grpSp>
        <p:sp>
          <p:nvSpPr>
            <p:cNvPr id="35" name="文本框 34"/>
            <p:cNvSpPr txBox="1"/>
            <p:nvPr/>
          </p:nvSpPr>
          <p:spPr>
            <a:xfrm>
              <a:off x="7437383"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4367950" y="1916113"/>
            <a:ext cx="3456100" cy="3456100"/>
            <a:chOff x="4367950" y="2045724"/>
            <a:chExt cx="3456100" cy="3456100"/>
          </a:xfrm>
        </p:grpSpPr>
        <p:grpSp>
          <p:nvGrpSpPr>
            <p:cNvPr id="28" name="组合 27"/>
            <p:cNvGrpSpPr/>
            <p:nvPr/>
          </p:nvGrpSpPr>
          <p:grpSpPr>
            <a:xfrm>
              <a:off x="4367950" y="2045724"/>
              <a:ext cx="3456100" cy="3456100"/>
              <a:chOff x="4402112" y="1900004"/>
              <a:chExt cx="3387776" cy="3387776"/>
            </a:xfrm>
          </p:grpSpPr>
          <p:sp>
            <p:nvSpPr>
              <p:cNvPr id="30" name="椭圆 29"/>
              <p:cNvSpPr/>
              <p:nvPr/>
            </p:nvSpPr>
            <p:spPr>
              <a:xfrm>
                <a:off x="4402112" y="1900004"/>
                <a:ext cx="3387776" cy="3387776"/>
              </a:xfrm>
              <a:prstGeom prst="ellipse">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1" name="椭圆 30"/>
              <p:cNvSpPr/>
              <p:nvPr/>
            </p:nvSpPr>
            <p:spPr>
              <a:xfrm>
                <a:off x="4821836" y="2319728"/>
                <a:ext cx="2548328" cy="2548328"/>
              </a:xfrm>
              <a:prstGeom prst="ellipse">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椭圆 31"/>
              <p:cNvSpPr/>
              <p:nvPr/>
            </p:nvSpPr>
            <p:spPr>
              <a:xfrm>
                <a:off x="5221574" y="2719466"/>
                <a:ext cx="1748852" cy="1748852"/>
              </a:xfrm>
              <a:prstGeom prst="ellipse">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比赛背景</a:t>
                </a:r>
              </a:p>
            </p:txBody>
          </p:sp>
        </p:grpSp>
        <p:grpSp>
          <p:nvGrpSpPr>
            <p:cNvPr id="50" name="组合 49"/>
            <p:cNvGrpSpPr/>
            <p:nvPr/>
          </p:nvGrpSpPr>
          <p:grpSpPr>
            <a:xfrm>
              <a:off x="5071837" y="2739218"/>
              <a:ext cx="2062808" cy="2069114"/>
              <a:chOff x="5071837" y="2739218"/>
              <a:chExt cx="2062808" cy="2069114"/>
            </a:xfrm>
          </p:grpSpPr>
          <p:grpSp>
            <p:nvGrpSpPr>
              <p:cNvPr id="46" name="组合 45"/>
              <p:cNvGrpSpPr/>
              <p:nvPr/>
            </p:nvGrpSpPr>
            <p:grpSpPr>
              <a:xfrm>
                <a:off x="5071837" y="2739218"/>
                <a:ext cx="2062808" cy="403774"/>
                <a:chOff x="5071837" y="2739218"/>
                <a:chExt cx="2062808" cy="403774"/>
              </a:xfrm>
            </p:grpSpPr>
            <p:cxnSp>
              <p:nvCxnSpPr>
                <p:cNvPr id="42" name="直接连接符 41"/>
                <p:cNvCxnSpPr>
                  <a:stCxn id="34" idx="3"/>
                  <a:endCxn id="32" idx="1"/>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flipV="1">
                <a:off x="5071837" y="4404558"/>
                <a:ext cx="2062808" cy="403774"/>
                <a:chOff x="5071837" y="2739218"/>
                <a:chExt cx="2062808" cy="403774"/>
              </a:xfrm>
            </p:grpSpPr>
            <p:cxnSp>
              <p:nvCxnSpPr>
                <p:cNvPr id="48" name="直接连接符 47"/>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grpSp>
      <p:sp>
        <p:nvSpPr>
          <p:cNvPr id="2" name="标题 1"/>
          <p:cNvSpPr>
            <a:spLocks noGrp="1"/>
          </p:cNvSpPr>
          <p:nvPr>
            <p:ph type="title"/>
          </p:nvPr>
        </p:nvSpPr>
        <p:spPr>
          <a:xfrm>
            <a:off x="342176" y="226222"/>
            <a:ext cx="9378534" cy="503161"/>
          </a:xfrm>
          <a:prstGeom prst="rect">
            <a:avLst/>
          </a:prstGeom>
        </p:spPr>
        <p:txBody>
          <a:bodyPr/>
          <a:lstStyle/>
          <a:p>
            <a:r>
              <a:rPr lang="zh-CN" altLang="en-US" dirty="0"/>
              <a:t>比赛背景</a:t>
            </a:r>
          </a:p>
        </p:txBody>
      </p:sp>
      <p:sp>
        <p:nvSpPr>
          <p:cNvPr id="29" name="椭圆 28"/>
          <p:cNvSpPr/>
          <p:nvPr/>
        </p:nvSpPr>
        <p:spPr>
          <a:xfrm>
            <a:off x="3919370" y="1467533"/>
            <a:ext cx="4353260" cy="4353260"/>
          </a:xfrm>
          <a:prstGeom prst="ellipse">
            <a:avLst/>
          </a:prstGeom>
          <a:noFill/>
          <a:ln>
            <a:solidFill>
              <a:schemeClr val="accent1">
                <a:lumMod val="50000"/>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flipH="1">
            <a:off x="4367950" y="1905718"/>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4"/>
          <p:cNvSpPr/>
          <p:nvPr/>
        </p:nvSpPr>
        <p:spPr>
          <a:xfrm flipH="1">
            <a:off x="6974038" y="1880362"/>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flipH="1">
            <a:off x="6999395" y="4557954"/>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p:nvSpPr>
        <p:spPr>
          <a:xfrm flipH="1">
            <a:off x="4393306" y="4583309"/>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Oval 51"/>
          <p:cNvSpPr/>
          <p:nvPr/>
        </p:nvSpPr>
        <p:spPr>
          <a:xfrm>
            <a:off x="4528697" y="2151065"/>
            <a:ext cx="503161" cy="333963"/>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2" h="533">
                <a:moveTo>
                  <a:pt x="802" y="11"/>
                </a:moveTo>
                <a:cubicBezTo>
                  <a:pt x="802" y="11"/>
                  <a:pt x="802" y="11"/>
                  <a:pt x="802" y="11"/>
                </a:cubicBezTo>
                <a:cubicBezTo>
                  <a:pt x="801" y="9"/>
                  <a:pt x="801" y="8"/>
                  <a:pt x="800" y="6"/>
                </a:cubicBezTo>
                <a:cubicBezTo>
                  <a:pt x="800" y="6"/>
                  <a:pt x="800" y="6"/>
                  <a:pt x="800" y="6"/>
                </a:cubicBezTo>
                <a:cubicBezTo>
                  <a:pt x="800" y="6"/>
                  <a:pt x="800" y="6"/>
                  <a:pt x="800" y="6"/>
                </a:cubicBezTo>
                <a:cubicBezTo>
                  <a:pt x="799" y="5"/>
                  <a:pt x="798" y="4"/>
                  <a:pt x="797" y="3"/>
                </a:cubicBezTo>
                <a:cubicBezTo>
                  <a:pt x="796" y="3"/>
                  <a:pt x="796" y="2"/>
                  <a:pt x="796" y="2"/>
                </a:cubicBezTo>
                <a:cubicBezTo>
                  <a:pt x="795" y="2"/>
                  <a:pt x="794" y="1"/>
                  <a:pt x="793" y="1"/>
                </a:cubicBezTo>
                <a:cubicBezTo>
                  <a:pt x="792" y="0"/>
                  <a:pt x="791" y="0"/>
                  <a:pt x="791" y="0"/>
                </a:cubicBezTo>
                <a:cubicBezTo>
                  <a:pt x="790" y="0"/>
                  <a:pt x="789" y="0"/>
                  <a:pt x="789" y="0"/>
                </a:cubicBezTo>
                <a:lnTo>
                  <a:pt x="789" y="0"/>
                </a:lnTo>
                <a:cubicBezTo>
                  <a:pt x="788" y="0"/>
                  <a:pt x="788" y="0"/>
                  <a:pt x="787" y="0"/>
                </a:cubicBezTo>
                <a:cubicBezTo>
                  <a:pt x="787" y="0"/>
                  <a:pt x="787" y="0"/>
                  <a:pt x="787" y="0"/>
                </a:cubicBezTo>
                <a:cubicBezTo>
                  <a:pt x="787" y="0"/>
                  <a:pt x="787" y="0"/>
                  <a:pt x="787" y="0"/>
                </a:cubicBezTo>
                <a:cubicBezTo>
                  <a:pt x="786" y="0"/>
                  <a:pt x="786" y="0"/>
                  <a:pt x="786" y="0"/>
                </a:cubicBezTo>
                <a:lnTo>
                  <a:pt x="12" y="160"/>
                </a:lnTo>
                <a:cubicBezTo>
                  <a:pt x="6" y="161"/>
                  <a:pt x="2" y="166"/>
                  <a:pt x="1" y="171"/>
                </a:cubicBezTo>
                <a:cubicBezTo>
                  <a:pt x="0" y="177"/>
                  <a:pt x="3" y="182"/>
                  <a:pt x="8" y="185"/>
                </a:cubicBezTo>
                <a:lnTo>
                  <a:pt x="230" y="302"/>
                </a:lnTo>
                <a:lnTo>
                  <a:pt x="269" y="518"/>
                </a:lnTo>
                <a:cubicBezTo>
                  <a:pt x="269" y="518"/>
                  <a:pt x="269" y="518"/>
                  <a:pt x="269" y="518"/>
                </a:cubicBezTo>
                <a:cubicBezTo>
                  <a:pt x="269" y="519"/>
                  <a:pt x="269" y="520"/>
                  <a:pt x="269" y="521"/>
                </a:cubicBezTo>
                <a:cubicBezTo>
                  <a:pt x="269" y="522"/>
                  <a:pt x="269" y="523"/>
                  <a:pt x="269" y="523"/>
                </a:cubicBezTo>
                <a:cubicBezTo>
                  <a:pt x="269" y="524"/>
                  <a:pt x="270" y="525"/>
                  <a:pt x="270" y="527"/>
                </a:cubicBezTo>
                <a:cubicBezTo>
                  <a:pt x="271" y="527"/>
                  <a:pt x="271" y="527"/>
                  <a:pt x="271" y="527"/>
                </a:cubicBezTo>
                <a:cubicBezTo>
                  <a:pt x="271" y="527"/>
                  <a:pt x="271" y="527"/>
                  <a:pt x="271" y="527"/>
                </a:cubicBezTo>
                <a:cubicBezTo>
                  <a:pt x="271" y="528"/>
                  <a:pt x="271" y="528"/>
                  <a:pt x="272" y="528"/>
                </a:cubicBezTo>
                <a:cubicBezTo>
                  <a:pt x="272" y="529"/>
                  <a:pt x="273" y="530"/>
                  <a:pt x="274" y="530"/>
                </a:cubicBezTo>
                <a:cubicBezTo>
                  <a:pt x="274" y="530"/>
                  <a:pt x="274" y="530"/>
                  <a:pt x="274" y="531"/>
                </a:cubicBezTo>
                <a:cubicBezTo>
                  <a:pt x="274" y="531"/>
                  <a:pt x="274" y="531"/>
                  <a:pt x="275" y="531"/>
                </a:cubicBezTo>
                <a:cubicBezTo>
                  <a:pt x="275" y="531"/>
                  <a:pt x="276" y="532"/>
                  <a:pt x="277" y="532"/>
                </a:cubicBezTo>
                <a:cubicBezTo>
                  <a:pt x="277" y="532"/>
                  <a:pt x="278" y="533"/>
                  <a:pt x="278" y="533"/>
                </a:cubicBezTo>
                <a:cubicBezTo>
                  <a:pt x="279" y="533"/>
                  <a:pt x="281" y="533"/>
                  <a:pt x="282" y="533"/>
                </a:cubicBezTo>
                <a:lnTo>
                  <a:pt x="282" y="533"/>
                </a:lnTo>
                <a:lnTo>
                  <a:pt x="282" y="533"/>
                </a:lnTo>
                <a:lnTo>
                  <a:pt x="282" y="533"/>
                </a:lnTo>
                <a:cubicBezTo>
                  <a:pt x="282" y="533"/>
                  <a:pt x="282" y="533"/>
                  <a:pt x="282" y="533"/>
                </a:cubicBezTo>
                <a:cubicBezTo>
                  <a:pt x="282" y="533"/>
                  <a:pt x="282" y="533"/>
                  <a:pt x="283" y="533"/>
                </a:cubicBezTo>
                <a:cubicBezTo>
                  <a:pt x="286" y="533"/>
                  <a:pt x="290" y="532"/>
                  <a:pt x="292" y="529"/>
                </a:cubicBezTo>
                <a:lnTo>
                  <a:pt x="440" y="431"/>
                </a:lnTo>
                <a:lnTo>
                  <a:pt x="595" y="531"/>
                </a:lnTo>
                <a:cubicBezTo>
                  <a:pt x="597" y="532"/>
                  <a:pt x="599" y="533"/>
                  <a:pt x="602" y="533"/>
                </a:cubicBezTo>
                <a:cubicBezTo>
                  <a:pt x="603" y="533"/>
                  <a:pt x="605" y="533"/>
                  <a:pt x="606" y="533"/>
                </a:cubicBezTo>
                <a:cubicBezTo>
                  <a:pt x="610" y="531"/>
                  <a:pt x="613" y="528"/>
                  <a:pt x="614" y="524"/>
                </a:cubicBezTo>
                <a:lnTo>
                  <a:pt x="800" y="20"/>
                </a:lnTo>
                <a:cubicBezTo>
                  <a:pt x="801" y="18"/>
                  <a:pt x="802" y="16"/>
                  <a:pt x="802" y="13"/>
                </a:cubicBezTo>
                <a:cubicBezTo>
                  <a:pt x="802" y="12"/>
                  <a:pt x="802" y="12"/>
                  <a:pt x="802" y="11"/>
                </a:cubicBezTo>
                <a:close/>
                <a:moveTo>
                  <a:pt x="647" y="101"/>
                </a:moveTo>
                <a:lnTo>
                  <a:pt x="327" y="336"/>
                </a:lnTo>
                <a:cubicBezTo>
                  <a:pt x="327" y="336"/>
                  <a:pt x="326" y="337"/>
                  <a:pt x="326" y="337"/>
                </a:cubicBezTo>
                <a:cubicBezTo>
                  <a:pt x="326" y="337"/>
                  <a:pt x="326" y="337"/>
                  <a:pt x="325" y="338"/>
                </a:cubicBezTo>
                <a:cubicBezTo>
                  <a:pt x="325" y="338"/>
                  <a:pt x="325" y="338"/>
                  <a:pt x="325" y="339"/>
                </a:cubicBezTo>
                <a:cubicBezTo>
                  <a:pt x="324" y="339"/>
                  <a:pt x="324" y="339"/>
                  <a:pt x="324" y="340"/>
                </a:cubicBezTo>
                <a:cubicBezTo>
                  <a:pt x="323" y="340"/>
                  <a:pt x="323" y="341"/>
                  <a:pt x="323" y="342"/>
                </a:cubicBezTo>
                <a:cubicBezTo>
                  <a:pt x="323" y="342"/>
                  <a:pt x="323" y="342"/>
                  <a:pt x="323" y="343"/>
                </a:cubicBezTo>
                <a:cubicBezTo>
                  <a:pt x="323" y="343"/>
                  <a:pt x="322" y="343"/>
                  <a:pt x="322" y="343"/>
                </a:cubicBezTo>
                <a:lnTo>
                  <a:pt x="286" y="462"/>
                </a:lnTo>
                <a:lnTo>
                  <a:pt x="257" y="301"/>
                </a:lnTo>
                <a:lnTo>
                  <a:pt x="647" y="101"/>
                </a:lnTo>
                <a:close/>
                <a:moveTo>
                  <a:pt x="306" y="487"/>
                </a:moveTo>
                <a:lnTo>
                  <a:pt x="343" y="367"/>
                </a:lnTo>
                <a:lnTo>
                  <a:pt x="399" y="404"/>
                </a:lnTo>
                <a:lnTo>
                  <a:pt x="416" y="415"/>
                </a:lnTo>
                <a:lnTo>
                  <a:pt x="361" y="451"/>
                </a:lnTo>
                <a:lnTo>
                  <a:pt x="306" y="4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Oval 52"/>
          <p:cNvSpPr/>
          <p:nvPr/>
        </p:nvSpPr>
        <p:spPr>
          <a:xfrm>
            <a:off x="4554053" y="4744437"/>
            <a:ext cx="503161" cy="502401"/>
          </a:xfrm>
          <a:custGeom>
            <a:avLst/>
            <a:gdLst>
              <a:gd name="connsiteX0" fmla="*/ 303820 w 607639"/>
              <a:gd name="connsiteY0" fmla="*/ 278099 h 606722"/>
              <a:gd name="connsiteX1" fmla="*/ 329118 w 607639"/>
              <a:gd name="connsiteY1" fmla="*/ 303362 h 606722"/>
              <a:gd name="connsiteX2" fmla="*/ 303820 w 607639"/>
              <a:gd name="connsiteY2" fmla="*/ 328625 h 606722"/>
              <a:gd name="connsiteX3" fmla="*/ 278522 w 607639"/>
              <a:gd name="connsiteY3" fmla="*/ 303362 h 606722"/>
              <a:gd name="connsiteX4" fmla="*/ 303820 w 607639"/>
              <a:gd name="connsiteY4" fmla="*/ 278099 h 606722"/>
              <a:gd name="connsiteX5" fmla="*/ 303775 w 607639"/>
              <a:gd name="connsiteY5" fmla="*/ 252735 h 606722"/>
              <a:gd name="connsiteX6" fmla="*/ 253140 w 607639"/>
              <a:gd name="connsiteY6" fmla="*/ 303317 h 606722"/>
              <a:gd name="connsiteX7" fmla="*/ 303775 w 607639"/>
              <a:gd name="connsiteY7" fmla="*/ 353900 h 606722"/>
              <a:gd name="connsiteX8" fmla="*/ 354410 w 607639"/>
              <a:gd name="connsiteY8" fmla="*/ 303317 h 606722"/>
              <a:gd name="connsiteX9" fmla="*/ 303775 w 607639"/>
              <a:gd name="connsiteY9" fmla="*/ 252735 h 606722"/>
              <a:gd name="connsiteX10" fmla="*/ 303775 w 607639"/>
              <a:gd name="connsiteY10" fmla="*/ 202241 h 606722"/>
              <a:gd name="connsiteX11" fmla="*/ 405045 w 607639"/>
              <a:gd name="connsiteY11" fmla="*/ 303317 h 606722"/>
              <a:gd name="connsiteX12" fmla="*/ 303775 w 607639"/>
              <a:gd name="connsiteY12" fmla="*/ 404482 h 606722"/>
              <a:gd name="connsiteX13" fmla="*/ 202593 w 607639"/>
              <a:gd name="connsiteY13" fmla="*/ 303317 h 606722"/>
              <a:gd name="connsiteX14" fmla="*/ 303775 w 607639"/>
              <a:gd name="connsiteY14" fmla="*/ 202241 h 606722"/>
              <a:gd name="connsiteX15" fmla="*/ 303775 w 607639"/>
              <a:gd name="connsiteY15" fmla="*/ 151703 h 606722"/>
              <a:gd name="connsiteX16" fmla="*/ 151932 w 607639"/>
              <a:gd name="connsiteY16" fmla="*/ 303317 h 606722"/>
              <a:gd name="connsiteX17" fmla="*/ 303775 w 607639"/>
              <a:gd name="connsiteY17" fmla="*/ 455019 h 606722"/>
              <a:gd name="connsiteX18" fmla="*/ 455707 w 607639"/>
              <a:gd name="connsiteY18" fmla="*/ 303317 h 606722"/>
              <a:gd name="connsiteX19" fmla="*/ 303775 w 607639"/>
              <a:gd name="connsiteY19" fmla="*/ 151703 h 606722"/>
              <a:gd name="connsiteX20" fmla="*/ 253131 w 607639"/>
              <a:gd name="connsiteY20" fmla="*/ 0 h 606722"/>
              <a:gd name="connsiteX21" fmla="*/ 354419 w 607639"/>
              <a:gd name="connsiteY21" fmla="*/ 0 h 606722"/>
              <a:gd name="connsiteX22" fmla="*/ 379786 w 607639"/>
              <a:gd name="connsiteY22" fmla="*/ 25239 h 606722"/>
              <a:gd name="connsiteX23" fmla="*/ 379786 w 607639"/>
              <a:gd name="connsiteY23" fmla="*/ 62387 h 606722"/>
              <a:gd name="connsiteX24" fmla="*/ 420639 w 607639"/>
              <a:gd name="connsiteY24" fmla="*/ 79451 h 606722"/>
              <a:gd name="connsiteX25" fmla="*/ 446985 w 607639"/>
              <a:gd name="connsiteY25" fmla="*/ 53145 h 606722"/>
              <a:gd name="connsiteX26" fmla="*/ 482854 w 607639"/>
              <a:gd name="connsiteY26" fmla="*/ 53145 h 606722"/>
              <a:gd name="connsiteX27" fmla="*/ 554414 w 607639"/>
              <a:gd name="connsiteY27" fmla="*/ 124597 h 606722"/>
              <a:gd name="connsiteX28" fmla="*/ 554414 w 607639"/>
              <a:gd name="connsiteY28" fmla="*/ 160323 h 606722"/>
              <a:gd name="connsiteX29" fmla="*/ 528069 w 607639"/>
              <a:gd name="connsiteY29" fmla="*/ 186629 h 606722"/>
              <a:gd name="connsiteX30" fmla="*/ 545158 w 607639"/>
              <a:gd name="connsiteY30" fmla="*/ 227510 h 606722"/>
              <a:gd name="connsiteX31" fmla="*/ 582273 w 607639"/>
              <a:gd name="connsiteY31" fmla="*/ 227510 h 606722"/>
              <a:gd name="connsiteX32" fmla="*/ 607639 w 607639"/>
              <a:gd name="connsiteY32" fmla="*/ 252749 h 606722"/>
              <a:gd name="connsiteX33" fmla="*/ 607639 w 607639"/>
              <a:gd name="connsiteY33" fmla="*/ 353884 h 606722"/>
              <a:gd name="connsiteX34" fmla="*/ 582273 w 607639"/>
              <a:gd name="connsiteY34" fmla="*/ 379212 h 606722"/>
              <a:gd name="connsiteX35" fmla="*/ 545158 w 607639"/>
              <a:gd name="connsiteY35" fmla="*/ 379212 h 606722"/>
              <a:gd name="connsiteX36" fmla="*/ 528069 w 607639"/>
              <a:gd name="connsiteY36" fmla="*/ 420004 h 606722"/>
              <a:gd name="connsiteX37" fmla="*/ 554414 w 607639"/>
              <a:gd name="connsiteY37" fmla="*/ 446310 h 606722"/>
              <a:gd name="connsiteX38" fmla="*/ 554414 w 607639"/>
              <a:gd name="connsiteY38" fmla="*/ 482125 h 606722"/>
              <a:gd name="connsiteX39" fmla="*/ 482854 w 607639"/>
              <a:gd name="connsiteY39" fmla="*/ 553577 h 606722"/>
              <a:gd name="connsiteX40" fmla="*/ 446985 w 607639"/>
              <a:gd name="connsiteY40" fmla="*/ 553577 h 606722"/>
              <a:gd name="connsiteX41" fmla="*/ 420639 w 607639"/>
              <a:gd name="connsiteY41" fmla="*/ 527271 h 606722"/>
              <a:gd name="connsiteX42" fmla="*/ 379786 w 607639"/>
              <a:gd name="connsiteY42" fmla="*/ 544246 h 606722"/>
              <a:gd name="connsiteX43" fmla="*/ 379786 w 607639"/>
              <a:gd name="connsiteY43" fmla="*/ 581394 h 606722"/>
              <a:gd name="connsiteX44" fmla="*/ 354419 w 607639"/>
              <a:gd name="connsiteY44" fmla="*/ 606722 h 606722"/>
              <a:gd name="connsiteX45" fmla="*/ 253131 w 607639"/>
              <a:gd name="connsiteY45" fmla="*/ 606722 h 606722"/>
              <a:gd name="connsiteX46" fmla="*/ 227854 w 607639"/>
              <a:gd name="connsiteY46" fmla="*/ 581394 h 606722"/>
              <a:gd name="connsiteX47" fmla="*/ 227854 w 607639"/>
              <a:gd name="connsiteY47" fmla="*/ 544246 h 606722"/>
              <a:gd name="connsiteX48" fmla="*/ 186911 w 607639"/>
              <a:gd name="connsiteY48" fmla="*/ 527271 h 606722"/>
              <a:gd name="connsiteX49" fmla="*/ 160566 w 607639"/>
              <a:gd name="connsiteY49" fmla="*/ 553577 h 606722"/>
              <a:gd name="connsiteX50" fmla="*/ 124786 w 607639"/>
              <a:gd name="connsiteY50" fmla="*/ 553577 h 606722"/>
              <a:gd name="connsiteX51" fmla="*/ 53225 w 607639"/>
              <a:gd name="connsiteY51" fmla="*/ 482125 h 606722"/>
              <a:gd name="connsiteX52" fmla="*/ 53225 w 607639"/>
              <a:gd name="connsiteY52" fmla="*/ 446310 h 606722"/>
              <a:gd name="connsiteX53" fmla="*/ 79482 w 607639"/>
              <a:gd name="connsiteY53" fmla="*/ 420004 h 606722"/>
              <a:gd name="connsiteX54" fmla="*/ 62482 w 607639"/>
              <a:gd name="connsiteY54" fmla="*/ 379212 h 606722"/>
              <a:gd name="connsiteX55" fmla="*/ 25278 w 607639"/>
              <a:gd name="connsiteY55" fmla="*/ 379212 h 606722"/>
              <a:gd name="connsiteX56" fmla="*/ 0 w 607639"/>
              <a:gd name="connsiteY56" fmla="*/ 353884 h 606722"/>
              <a:gd name="connsiteX57" fmla="*/ 0 w 607639"/>
              <a:gd name="connsiteY57" fmla="*/ 252749 h 606722"/>
              <a:gd name="connsiteX58" fmla="*/ 25278 w 607639"/>
              <a:gd name="connsiteY58" fmla="*/ 227510 h 606722"/>
              <a:gd name="connsiteX59" fmla="*/ 62482 w 607639"/>
              <a:gd name="connsiteY59" fmla="*/ 227510 h 606722"/>
              <a:gd name="connsiteX60" fmla="*/ 79482 w 607639"/>
              <a:gd name="connsiteY60" fmla="*/ 186629 h 606722"/>
              <a:gd name="connsiteX61" fmla="*/ 53225 w 607639"/>
              <a:gd name="connsiteY61" fmla="*/ 160323 h 606722"/>
              <a:gd name="connsiteX62" fmla="*/ 53225 w 607639"/>
              <a:gd name="connsiteY62" fmla="*/ 124597 h 606722"/>
              <a:gd name="connsiteX63" fmla="*/ 124786 w 607639"/>
              <a:gd name="connsiteY63" fmla="*/ 53145 h 606722"/>
              <a:gd name="connsiteX64" fmla="*/ 160566 w 607639"/>
              <a:gd name="connsiteY64" fmla="*/ 53145 h 606722"/>
              <a:gd name="connsiteX65" fmla="*/ 186911 w 607639"/>
              <a:gd name="connsiteY65" fmla="*/ 79451 h 606722"/>
              <a:gd name="connsiteX66" fmla="*/ 227854 w 607639"/>
              <a:gd name="connsiteY66" fmla="*/ 62387 h 606722"/>
              <a:gd name="connsiteX67" fmla="*/ 227854 w 607639"/>
              <a:gd name="connsiteY67" fmla="*/ 25239 h 606722"/>
              <a:gd name="connsiteX68" fmla="*/ 253131 w 607639"/>
              <a:gd name="connsiteY6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606722">
                <a:moveTo>
                  <a:pt x="303820" y="278099"/>
                </a:moveTo>
                <a:cubicBezTo>
                  <a:pt x="317792" y="278099"/>
                  <a:pt x="329118" y="289410"/>
                  <a:pt x="329118" y="303362"/>
                </a:cubicBezTo>
                <a:cubicBezTo>
                  <a:pt x="329118" y="317314"/>
                  <a:pt x="317792" y="328625"/>
                  <a:pt x="303820" y="328625"/>
                </a:cubicBezTo>
                <a:cubicBezTo>
                  <a:pt x="289848" y="328625"/>
                  <a:pt x="278522" y="317314"/>
                  <a:pt x="278522" y="303362"/>
                </a:cubicBezTo>
                <a:cubicBezTo>
                  <a:pt x="278522" y="289410"/>
                  <a:pt x="289848" y="278099"/>
                  <a:pt x="303820" y="278099"/>
                </a:cubicBezTo>
                <a:close/>
                <a:moveTo>
                  <a:pt x="303775" y="252735"/>
                </a:moveTo>
                <a:cubicBezTo>
                  <a:pt x="275921" y="252735"/>
                  <a:pt x="253140" y="275492"/>
                  <a:pt x="253140" y="303317"/>
                </a:cubicBezTo>
                <a:cubicBezTo>
                  <a:pt x="253140" y="331231"/>
                  <a:pt x="275921" y="353900"/>
                  <a:pt x="303775" y="353900"/>
                </a:cubicBezTo>
                <a:cubicBezTo>
                  <a:pt x="331718" y="353900"/>
                  <a:pt x="354410" y="331231"/>
                  <a:pt x="354410" y="303317"/>
                </a:cubicBezTo>
                <a:cubicBezTo>
                  <a:pt x="354410" y="275492"/>
                  <a:pt x="331718" y="252735"/>
                  <a:pt x="303775" y="252735"/>
                </a:cubicBezTo>
                <a:close/>
                <a:moveTo>
                  <a:pt x="303775" y="202241"/>
                </a:moveTo>
                <a:cubicBezTo>
                  <a:pt x="359660" y="202241"/>
                  <a:pt x="405045" y="247579"/>
                  <a:pt x="405045" y="303317"/>
                </a:cubicBezTo>
                <a:cubicBezTo>
                  <a:pt x="405045" y="359144"/>
                  <a:pt x="359660" y="404482"/>
                  <a:pt x="303775" y="404482"/>
                </a:cubicBezTo>
                <a:cubicBezTo>
                  <a:pt x="247978" y="404482"/>
                  <a:pt x="202593" y="359144"/>
                  <a:pt x="202593" y="303317"/>
                </a:cubicBezTo>
                <a:cubicBezTo>
                  <a:pt x="202593" y="247579"/>
                  <a:pt x="247978" y="202241"/>
                  <a:pt x="303775" y="202241"/>
                </a:cubicBezTo>
                <a:close/>
                <a:moveTo>
                  <a:pt x="303775" y="151703"/>
                </a:moveTo>
                <a:cubicBezTo>
                  <a:pt x="220021" y="151703"/>
                  <a:pt x="151932" y="219689"/>
                  <a:pt x="151932" y="303317"/>
                </a:cubicBezTo>
                <a:cubicBezTo>
                  <a:pt x="151932" y="387033"/>
                  <a:pt x="220021" y="455019"/>
                  <a:pt x="303775" y="455019"/>
                </a:cubicBezTo>
                <a:cubicBezTo>
                  <a:pt x="387618" y="455019"/>
                  <a:pt x="455707" y="387033"/>
                  <a:pt x="455707" y="303317"/>
                </a:cubicBezTo>
                <a:cubicBezTo>
                  <a:pt x="455707" y="219689"/>
                  <a:pt x="387618" y="151703"/>
                  <a:pt x="303775" y="151703"/>
                </a:cubicBezTo>
                <a:close/>
                <a:moveTo>
                  <a:pt x="253131" y="0"/>
                </a:moveTo>
                <a:lnTo>
                  <a:pt x="354419" y="0"/>
                </a:lnTo>
                <a:cubicBezTo>
                  <a:pt x="368482" y="0"/>
                  <a:pt x="379786" y="11287"/>
                  <a:pt x="379786" y="25239"/>
                </a:cubicBezTo>
                <a:lnTo>
                  <a:pt x="379786" y="62387"/>
                </a:lnTo>
                <a:cubicBezTo>
                  <a:pt x="393849" y="66831"/>
                  <a:pt x="407555" y="72519"/>
                  <a:pt x="420639" y="79451"/>
                </a:cubicBezTo>
                <a:lnTo>
                  <a:pt x="446985" y="53145"/>
                </a:lnTo>
                <a:cubicBezTo>
                  <a:pt x="456953" y="43191"/>
                  <a:pt x="472974" y="43191"/>
                  <a:pt x="482854" y="53145"/>
                </a:cubicBezTo>
                <a:lnTo>
                  <a:pt x="554414" y="124597"/>
                </a:lnTo>
                <a:cubicBezTo>
                  <a:pt x="564294" y="134462"/>
                  <a:pt x="564294" y="150459"/>
                  <a:pt x="554414" y="160323"/>
                </a:cubicBezTo>
                <a:lnTo>
                  <a:pt x="528069" y="186629"/>
                </a:lnTo>
                <a:cubicBezTo>
                  <a:pt x="535011" y="199782"/>
                  <a:pt x="540707" y="213468"/>
                  <a:pt x="545158" y="227510"/>
                </a:cubicBezTo>
                <a:lnTo>
                  <a:pt x="582273" y="227510"/>
                </a:lnTo>
                <a:cubicBezTo>
                  <a:pt x="596336" y="227510"/>
                  <a:pt x="607639" y="238796"/>
                  <a:pt x="607639" y="252749"/>
                </a:cubicBezTo>
                <a:lnTo>
                  <a:pt x="607639" y="353884"/>
                </a:lnTo>
                <a:cubicBezTo>
                  <a:pt x="607639" y="367926"/>
                  <a:pt x="596247" y="379212"/>
                  <a:pt x="582273" y="379212"/>
                </a:cubicBezTo>
                <a:lnTo>
                  <a:pt x="545158" y="379212"/>
                </a:lnTo>
                <a:cubicBezTo>
                  <a:pt x="540707" y="393254"/>
                  <a:pt x="535011" y="406940"/>
                  <a:pt x="528069" y="420004"/>
                </a:cubicBezTo>
                <a:lnTo>
                  <a:pt x="554414" y="446310"/>
                </a:lnTo>
                <a:cubicBezTo>
                  <a:pt x="564294" y="456263"/>
                  <a:pt x="564294" y="472260"/>
                  <a:pt x="554414" y="482125"/>
                </a:cubicBezTo>
                <a:lnTo>
                  <a:pt x="482854" y="553577"/>
                </a:lnTo>
                <a:cubicBezTo>
                  <a:pt x="472974" y="563442"/>
                  <a:pt x="456953" y="563442"/>
                  <a:pt x="446985" y="553577"/>
                </a:cubicBezTo>
                <a:lnTo>
                  <a:pt x="420639" y="527271"/>
                </a:lnTo>
                <a:cubicBezTo>
                  <a:pt x="407555" y="534203"/>
                  <a:pt x="393849" y="539802"/>
                  <a:pt x="379786" y="544246"/>
                </a:cubicBezTo>
                <a:lnTo>
                  <a:pt x="379786" y="581394"/>
                </a:lnTo>
                <a:cubicBezTo>
                  <a:pt x="379786" y="595435"/>
                  <a:pt x="368393" y="606722"/>
                  <a:pt x="354419" y="606722"/>
                </a:cubicBezTo>
                <a:lnTo>
                  <a:pt x="253131" y="606722"/>
                </a:lnTo>
                <a:cubicBezTo>
                  <a:pt x="239157" y="606722"/>
                  <a:pt x="227854" y="595435"/>
                  <a:pt x="227854" y="581394"/>
                </a:cubicBezTo>
                <a:lnTo>
                  <a:pt x="227854" y="544246"/>
                </a:lnTo>
                <a:cubicBezTo>
                  <a:pt x="213791" y="539802"/>
                  <a:pt x="200084" y="534203"/>
                  <a:pt x="186911" y="527271"/>
                </a:cubicBezTo>
                <a:lnTo>
                  <a:pt x="160566" y="553577"/>
                </a:lnTo>
                <a:cubicBezTo>
                  <a:pt x="150686" y="563442"/>
                  <a:pt x="134665" y="563442"/>
                  <a:pt x="124786" y="553577"/>
                </a:cubicBezTo>
                <a:lnTo>
                  <a:pt x="53225" y="482125"/>
                </a:lnTo>
                <a:cubicBezTo>
                  <a:pt x="43257" y="472260"/>
                  <a:pt x="43257" y="456263"/>
                  <a:pt x="53225" y="446310"/>
                </a:cubicBezTo>
                <a:lnTo>
                  <a:pt x="79482" y="420004"/>
                </a:lnTo>
                <a:cubicBezTo>
                  <a:pt x="72629" y="406940"/>
                  <a:pt x="66932" y="393254"/>
                  <a:pt x="62482" y="379212"/>
                </a:cubicBezTo>
                <a:lnTo>
                  <a:pt x="25278" y="379212"/>
                </a:lnTo>
                <a:cubicBezTo>
                  <a:pt x="11304" y="379212"/>
                  <a:pt x="0" y="367926"/>
                  <a:pt x="0" y="353884"/>
                </a:cubicBezTo>
                <a:lnTo>
                  <a:pt x="0" y="252749"/>
                </a:lnTo>
                <a:cubicBezTo>
                  <a:pt x="0" y="238796"/>
                  <a:pt x="11304" y="227510"/>
                  <a:pt x="25278" y="227510"/>
                </a:cubicBezTo>
                <a:lnTo>
                  <a:pt x="62482" y="227510"/>
                </a:lnTo>
                <a:cubicBezTo>
                  <a:pt x="66932" y="213468"/>
                  <a:pt x="72629" y="199782"/>
                  <a:pt x="79482" y="186629"/>
                </a:cubicBezTo>
                <a:lnTo>
                  <a:pt x="53225" y="160323"/>
                </a:lnTo>
                <a:cubicBezTo>
                  <a:pt x="43257" y="150459"/>
                  <a:pt x="43257" y="134462"/>
                  <a:pt x="53225" y="124597"/>
                </a:cubicBezTo>
                <a:lnTo>
                  <a:pt x="124786" y="53145"/>
                </a:lnTo>
                <a:cubicBezTo>
                  <a:pt x="134665" y="43191"/>
                  <a:pt x="150686" y="43191"/>
                  <a:pt x="160566" y="53145"/>
                </a:cubicBezTo>
                <a:lnTo>
                  <a:pt x="186911" y="79451"/>
                </a:lnTo>
                <a:cubicBezTo>
                  <a:pt x="200084" y="72519"/>
                  <a:pt x="213791" y="66831"/>
                  <a:pt x="227854" y="62387"/>
                </a:cubicBezTo>
                <a:lnTo>
                  <a:pt x="227854" y="25239"/>
                </a:lnTo>
                <a:cubicBezTo>
                  <a:pt x="227854" y="11287"/>
                  <a:pt x="239157" y="0"/>
                  <a:pt x="2531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Oval 55"/>
          <p:cNvSpPr/>
          <p:nvPr/>
        </p:nvSpPr>
        <p:spPr>
          <a:xfrm>
            <a:off x="7160142" y="4728332"/>
            <a:ext cx="503161" cy="48390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文本框 61"/>
          <p:cNvSpPr txBox="1"/>
          <p:nvPr/>
        </p:nvSpPr>
        <p:spPr>
          <a:xfrm>
            <a:off x="7862695" y="1688248"/>
            <a:ext cx="3141609" cy="1325133"/>
          </a:xfrm>
          <a:prstGeom prst="rect">
            <a:avLst/>
          </a:prstGeom>
          <a:noFill/>
          <a:ln>
            <a:noFill/>
          </a:ln>
        </p:spPr>
        <p:txBody>
          <a:bodyPr wrap="none" lIns="180000" tIns="180000" rIns="180000" bIns="180000" rtlCol="0">
            <a:noAutofit/>
          </a:bodyPr>
          <a:lstStyle/>
          <a:p>
            <a:r>
              <a:rPr lang="zh-CN" altLang="en-US" sz="2400" dirty="0">
                <a:solidFill>
                  <a:schemeClr val="accent1"/>
                </a:solidFill>
                <a:latin typeface="+mj-ea"/>
                <a:ea typeface="+mj-ea"/>
              </a:rPr>
              <a:t>创新在我国现代化</a:t>
            </a:r>
            <a:endParaRPr lang="en-US" altLang="zh-CN" sz="2400" dirty="0">
              <a:solidFill>
                <a:schemeClr val="accent1"/>
              </a:solidFill>
              <a:latin typeface="+mj-ea"/>
              <a:ea typeface="+mj-ea"/>
            </a:endParaRPr>
          </a:p>
          <a:p>
            <a:r>
              <a:rPr lang="zh-CN" altLang="en-US" sz="2400" dirty="0">
                <a:solidFill>
                  <a:schemeClr val="accent1"/>
                </a:solidFill>
                <a:latin typeface="+mj-ea"/>
                <a:ea typeface="+mj-ea"/>
              </a:rPr>
              <a:t>建设的核心地位，</a:t>
            </a:r>
            <a:endParaRPr lang="en-US" altLang="zh-CN" sz="2400" dirty="0">
              <a:solidFill>
                <a:schemeClr val="accent1"/>
              </a:solidFill>
              <a:latin typeface="+mj-ea"/>
              <a:ea typeface="+mj-ea"/>
            </a:endParaRPr>
          </a:p>
          <a:p>
            <a:r>
              <a:rPr lang="zh-CN" altLang="en-US" sz="2400" dirty="0">
                <a:solidFill>
                  <a:schemeClr val="accent1"/>
                </a:solidFill>
                <a:latin typeface="+mj-ea"/>
                <a:ea typeface="+mj-ea"/>
              </a:rPr>
              <a:t>加快建设科技强国</a:t>
            </a:r>
          </a:p>
        </p:txBody>
      </p:sp>
      <p:sp>
        <p:nvSpPr>
          <p:cNvPr id="66" name="文本框 65"/>
          <p:cNvSpPr txBox="1"/>
          <p:nvPr/>
        </p:nvSpPr>
        <p:spPr>
          <a:xfrm>
            <a:off x="7915238" y="4401456"/>
            <a:ext cx="4499671" cy="1006510"/>
          </a:xfrm>
          <a:prstGeom prst="rect">
            <a:avLst/>
          </a:prstGeom>
          <a:noFill/>
          <a:ln>
            <a:noFill/>
          </a:ln>
        </p:spPr>
        <p:txBody>
          <a:bodyPr wrap="none" lIns="180000" tIns="180000" rIns="180000" bIns="180000" rtlCol="0">
            <a:noAutofit/>
          </a:bodyPr>
          <a:lstStyle/>
          <a:p>
            <a:pPr>
              <a:buClrTx/>
              <a:buSzTx/>
              <a:buFontTx/>
            </a:pPr>
            <a:r>
              <a:rPr lang="zh-CN" altLang="en-US" sz="2400" dirty="0">
                <a:solidFill>
                  <a:schemeClr val="accent1"/>
                </a:solidFill>
                <a:latin typeface="+mj-ea"/>
                <a:ea typeface="+mj-ea"/>
              </a:rPr>
              <a:t>推进高校科研成果转化应用，</a:t>
            </a:r>
            <a:endParaRPr lang="en-US" altLang="zh-CN" sz="2400" dirty="0">
              <a:solidFill>
                <a:schemeClr val="accent1"/>
              </a:solidFill>
              <a:latin typeface="+mj-ea"/>
              <a:ea typeface="+mj-ea"/>
            </a:endParaRPr>
          </a:p>
          <a:p>
            <a:pPr>
              <a:buClrTx/>
              <a:buSzTx/>
              <a:buFontTx/>
            </a:pPr>
            <a:r>
              <a:rPr lang="zh-CN" altLang="en-US" sz="2400" dirty="0">
                <a:solidFill>
                  <a:schemeClr val="accent1"/>
                </a:solidFill>
                <a:latin typeface="+mj-ea"/>
                <a:ea typeface="+mj-ea"/>
              </a:rPr>
              <a:t>助力金融科技产业人才培养</a:t>
            </a:r>
          </a:p>
        </p:txBody>
      </p:sp>
      <p:sp>
        <p:nvSpPr>
          <p:cNvPr id="68" name="文本框 67"/>
          <p:cNvSpPr txBox="1"/>
          <p:nvPr/>
        </p:nvSpPr>
        <p:spPr>
          <a:xfrm>
            <a:off x="964903" y="1737693"/>
            <a:ext cx="3364402" cy="1101431"/>
          </a:xfrm>
          <a:prstGeom prst="rect">
            <a:avLst/>
          </a:prstGeom>
          <a:noFill/>
          <a:ln>
            <a:noFill/>
          </a:ln>
        </p:spPr>
        <p:txBody>
          <a:bodyPr wrap="none" lIns="180000" tIns="180000" rIns="180000" bIns="180000" rtlCol="0">
            <a:noAutofit/>
          </a:bodyPr>
          <a:lstStyle/>
          <a:p>
            <a:pPr algn="r"/>
            <a:r>
              <a:rPr lang="zh-CN" altLang="en-US" sz="2400" dirty="0">
                <a:solidFill>
                  <a:schemeClr val="accent1"/>
                </a:solidFill>
                <a:latin typeface="+mj-ea"/>
                <a:ea typeface="+mj-ea"/>
              </a:rPr>
              <a:t>响应国家努力推动实现</a:t>
            </a:r>
            <a:endParaRPr lang="en-US" altLang="zh-CN" sz="2400" dirty="0">
              <a:solidFill>
                <a:schemeClr val="accent1"/>
              </a:solidFill>
              <a:latin typeface="+mj-ea"/>
              <a:ea typeface="+mj-ea"/>
            </a:endParaRPr>
          </a:p>
          <a:p>
            <a:pPr algn="r"/>
            <a:r>
              <a:rPr lang="zh-CN" altLang="en-US" sz="2400" dirty="0">
                <a:solidFill>
                  <a:schemeClr val="accent1"/>
                </a:solidFill>
                <a:latin typeface="+mj-ea"/>
                <a:ea typeface="+mj-ea"/>
              </a:rPr>
              <a:t>碳达峰碳中和目标</a:t>
            </a:r>
          </a:p>
          <a:p>
            <a:pPr algn="r"/>
            <a:endParaRPr lang="zh-CN" altLang="en-US" sz="2400" dirty="0">
              <a:solidFill>
                <a:schemeClr val="accent1"/>
              </a:solidFill>
              <a:latin typeface="+mj-ea"/>
              <a:ea typeface="+mj-ea"/>
            </a:endParaRPr>
          </a:p>
        </p:txBody>
      </p:sp>
      <p:sp>
        <p:nvSpPr>
          <p:cNvPr id="72" name="文本框 71"/>
          <p:cNvSpPr txBox="1"/>
          <p:nvPr/>
        </p:nvSpPr>
        <p:spPr>
          <a:xfrm>
            <a:off x="-12061" y="4389360"/>
            <a:ext cx="4258968" cy="1101431"/>
          </a:xfrm>
          <a:prstGeom prst="rect">
            <a:avLst/>
          </a:prstGeom>
          <a:noFill/>
          <a:ln>
            <a:noFill/>
          </a:ln>
        </p:spPr>
        <p:txBody>
          <a:bodyPr wrap="none" lIns="180000" tIns="180000" rIns="180000" bIns="180000" rtlCol="0">
            <a:noAutofit/>
          </a:bodyPr>
          <a:lstStyle/>
          <a:p>
            <a:pPr algn="r"/>
            <a:r>
              <a:rPr lang="zh-CN" altLang="en-US" sz="2400" dirty="0">
                <a:solidFill>
                  <a:schemeClr val="accent1"/>
                </a:solidFill>
                <a:latin typeface="+mj-ea"/>
                <a:ea typeface="+mj-ea"/>
              </a:rPr>
              <a:t>深度学习和强化学习技术</a:t>
            </a:r>
            <a:endParaRPr lang="en-US" altLang="zh-CN" sz="2400" dirty="0">
              <a:solidFill>
                <a:schemeClr val="accent1"/>
              </a:solidFill>
              <a:latin typeface="+mj-ea"/>
              <a:ea typeface="+mj-ea"/>
            </a:endParaRPr>
          </a:p>
          <a:p>
            <a:pPr algn="r"/>
            <a:r>
              <a:rPr lang="zh-CN" altLang="en-US" sz="2400" dirty="0">
                <a:solidFill>
                  <a:schemeClr val="accent1"/>
                </a:solidFill>
                <a:latin typeface="+mj-ea"/>
                <a:ea typeface="+mj-ea"/>
              </a:rPr>
              <a:t>的</a:t>
            </a:r>
            <a:r>
              <a:rPr lang="zh-CN" altLang="zh-CN" sz="2400" dirty="0">
                <a:solidFill>
                  <a:schemeClr val="accent1"/>
                </a:solidFill>
                <a:latin typeface="+mj-ea"/>
                <a:ea typeface="+mj-ea"/>
              </a:rPr>
              <a:t>深入发展与应用</a:t>
            </a:r>
            <a:endParaRPr lang="zh-CN" altLang="en-US" sz="2400" dirty="0">
              <a:solidFill>
                <a:schemeClr val="accent1"/>
              </a:solidFill>
              <a:latin typeface="+mj-ea"/>
              <a:ea typeface="+mj-ea"/>
            </a:endParaRPr>
          </a:p>
        </p:txBody>
      </p:sp>
      <p:sp>
        <p:nvSpPr>
          <p:cNvPr id="5" name="灯片编号占位符 4"/>
          <p:cNvSpPr>
            <a:spLocks noGrp="1"/>
          </p:cNvSpPr>
          <p:nvPr>
            <p:ph type="sldNum" sz="quarter" idx="12"/>
          </p:nvPr>
        </p:nvSpPr>
        <p:spPr/>
        <p:txBody>
          <a:bodyPr/>
          <a:lstStyle/>
          <a:p>
            <a:r>
              <a:rPr lang="zh-CN" altLang="en-US" dirty="0"/>
              <a:t>  </a:t>
            </a:r>
            <a:r>
              <a:rPr lang="en-US" altLang="zh-CN" sz="1150" spc="90" dirty="0"/>
              <a:t>Page </a:t>
            </a:r>
            <a:fld id="{7CFB1EEF-B761-4911-A2FD-18DBD3241D03}" type="slidenum">
              <a:rPr lang="zh-CN" altLang="en-US" sz="1150" spc="90" smtClean="0"/>
              <a:t>4</a:t>
            </a:fld>
            <a:endParaRPr lang="zh-CN" altLang="en-US" sz="1150" spc="90" dirty="0"/>
          </a:p>
        </p:txBody>
      </p:sp>
      <p:pic>
        <p:nvPicPr>
          <p:cNvPr id="6" name="图形 5" descr="光圈 纯色填充">
            <a:extLst>
              <a:ext uri="{FF2B5EF4-FFF2-40B4-BE49-F238E27FC236}">
                <a16:creationId xmlns:a16="http://schemas.microsoft.com/office/drawing/2014/main" id="{EBFE86B9-487F-472D-ACF3-5CD975F85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90583" y="1977609"/>
            <a:ext cx="621600" cy="621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第二部分 </a:t>
            </a:r>
            <a:r>
              <a:rPr lang="zh-CN" altLang="en-US" sz="2800" dirty="0">
                <a:blipFill>
                  <a:blip r:embed="rId2"/>
                  <a:stretch>
                    <a:fillRect/>
                  </a:stretch>
                </a:blipFill>
                <a:sym typeface="Wingdings 3" panose="05040102010807070707" pitchFamily="18" charset="2"/>
              </a:rPr>
              <a:t></a:t>
            </a:r>
            <a:endParaRPr lang="zh-CN" altLang="en-US" dirty="0">
              <a:blipFill>
                <a:blip r:embed="rId2"/>
                <a:stretch>
                  <a:fillRect/>
                </a:stretch>
              </a:blipFill>
            </a:endParaRPr>
          </a:p>
        </p:txBody>
      </p:sp>
      <p:sp>
        <p:nvSpPr>
          <p:cNvPr id="13" name="文本占位符 12"/>
          <p:cNvSpPr>
            <a:spLocks noGrp="1"/>
          </p:cNvSpPr>
          <p:nvPr>
            <p:ph type="body" sz="quarter" idx="13"/>
          </p:nvPr>
        </p:nvSpPr>
        <p:spPr>
          <a:xfrm>
            <a:off x="510342" y="2780189"/>
            <a:ext cx="7197752" cy="606922"/>
          </a:xfrm>
        </p:spPr>
        <p:txBody>
          <a:bodyPr/>
          <a:lstStyle/>
          <a:p>
            <a:r>
              <a:rPr lang="zh-CN" altLang="en-US" dirty="0"/>
              <a:t>比赛规则</a:t>
            </a:r>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2007"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0" y="-754379"/>
            <a:ext cx="6904036" cy="685799"/>
            <a:chOff x="0" y="-754379"/>
            <a:chExt cx="6904036" cy="685799"/>
          </a:xfrm>
        </p:grpSpPr>
        <p:grpSp>
          <p:nvGrpSpPr>
            <p:cNvPr id="9" name="组合 8"/>
            <p:cNvGrpSpPr/>
            <p:nvPr/>
          </p:nvGrpSpPr>
          <p:grpSpPr>
            <a:xfrm>
              <a:off x="0" y="-754379"/>
              <a:ext cx="6904036" cy="685799"/>
              <a:chOff x="1786550" y="-904875"/>
              <a:chExt cx="6904036" cy="685799"/>
            </a:xfrm>
          </p:grpSpPr>
          <p:sp>
            <p:nvSpPr>
              <p:cNvPr id="11" name="矩形 10"/>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943430" y="-776742"/>
                <a:ext cx="364639" cy="429532"/>
                <a:chOff x="202990" y="7474403"/>
                <a:chExt cx="364639" cy="429532"/>
              </a:xfrm>
            </p:grpSpPr>
            <p:sp>
              <p:nvSpPr>
                <p:cNvPr id="21" name="椭圆 2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6" name="直接连接符 15"/>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横线长度太长？</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试试 </a:t>
                </a:r>
                <a:r>
                  <a:rPr lang="en-US" altLang="zh-CN" spc="100" dirty="0">
                    <a:solidFill>
                      <a:schemeClr val="tx1">
                        <a:lumMod val="65000"/>
                        <a:lumOff val="35000"/>
                      </a:schemeClr>
                    </a:solidFill>
                    <a:sym typeface="Wingdings" panose="05000000000000000000" pitchFamily="2" charset="2"/>
                  </a:rPr>
                  <a:t>Shift + </a:t>
                </a:r>
                <a:r>
                  <a:rPr lang="zh-CN" altLang="en-US" spc="100" dirty="0">
                    <a:solidFill>
                      <a:schemeClr val="tx1">
                        <a:lumMod val="65000"/>
                        <a:lumOff val="35000"/>
                      </a:schemeClr>
                    </a:solidFill>
                    <a:sym typeface="Wingdings" panose="05000000000000000000" pitchFamily="2" charset="2"/>
                  </a:rPr>
                  <a:t>鼠标左键水平拖拉</a:t>
                </a:r>
                <a:endParaRPr lang="zh-CN" altLang="en-US" spc="100" dirty="0">
                  <a:solidFill>
                    <a:schemeClr val="tx1">
                      <a:lumMod val="65000"/>
                      <a:lumOff val="35000"/>
                    </a:schemeClr>
                  </a:solidFill>
                </a:endParaRPr>
              </a:p>
            </p:txBody>
          </p:sp>
        </p:grpSp>
        <p:sp>
          <p:nvSpPr>
            <p:cNvPr id="10" name="文本框 9"/>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p:txBody>
          <a:bodyPr/>
          <a:lstStyle/>
          <a:p>
            <a:r>
              <a:rPr lang="zh-CN" altLang="en-US" dirty="0"/>
              <a:t>比赛规则</a:t>
            </a:r>
          </a:p>
        </p:txBody>
      </p:sp>
      <p:sp>
        <p:nvSpPr>
          <p:cNvPr id="94" name="矩形: 圆角 93"/>
          <p:cNvSpPr/>
          <p:nvPr/>
        </p:nvSpPr>
        <p:spPr>
          <a:xfrm>
            <a:off x="454366" y="904075"/>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dirty="0">
                <a:solidFill>
                  <a:schemeClr val="accent1"/>
                </a:solidFill>
                <a:latin typeface="+mj-ea"/>
                <a:ea typeface="+mj-ea"/>
              </a:rPr>
              <a:t>赛题内容 </a:t>
            </a:r>
            <a:r>
              <a:rPr lang="zh-CN" altLang="en-US" sz="2400" spc="100" dirty="0">
                <a:blipFill>
                  <a:blip r:embed="rId3"/>
                  <a:stretch>
                    <a:fillRect/>
                  </a:stretch>
                </a:blipFill>
                <a:latin typeface="方正大标宋简体" panose="02010601030101010101" pitchFamily="2" charset="-122"/>
                <a:ea typeface="方正大标宋简体" panose="02010601030101010101" pitchFamily="2" charset="-122"/>
                <a:sym typeface="Wingdings 3" panose="05040102010807070707" pitchFamily="18" charset="2"/>
              </a:rPr>
              <a:t></a:t>
            </a:r>
            <a:r>
              <a:rPr lang="zh-CN" altLang="en-US" sz="2400" dirty="0">
                <a:solidFill>
                  <a:schemeClr val="accent1"/>
                </a:solidFill>
                <a:latin typeface="+mj-ea"/>
                <a:ea typeface="+mj-ea"/>
              </a:rPr>
              <a:t>  </a:t>
            </a:r>
          </a:p>
        </p:txBody>
      </p:sp>
      <p:grpSp>
        <p:nvGrpSpPr>
          <p:cNvPr id="7" name="组合 6"/>
          <p:cNvGrpSpPr/>
          <p:nvPr/>
        </p:nvGrpSpPr>
        <p:grpSpPr>
          <a:xfrm>
            <a:off x="10287341" y="6012676"/>
            <a:ext cx="937250" cy="175081"/>
            <a:chOff x="10802319" y="5357813"/>
            <a:chExt cx="937250" cy="175081"/>
          </a:xfrm>
        </p:grpSpPr>
        <p:cxnSp>
          <p:nvCxnSpPr>
            <p:cNvPr id="4" name="直接连接符 3"/>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1681007" y="5357813"/>
              <a:ext cx="58562" cy="17508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0" y="-754379"/>
            <a:ext cx="6904036" cy="685799"/>
            <a:chOff x="0" y="-754379"/>
            <a:chExt cx="6904036" cy="685799"/>
          </a:xfrm>
        </p:grpSpPr>
        <p:grpSp>
          <p:nvGrpSpPr>
            <p:cNvPr id="23" name="组合 22"/>
            <p:cNvGrpSpPr/>
            <p:nvPr/>
          </p:nvGrpSpPr>
          <p:grpSpPr>
            <a:xfrm>
              <a:off x="0" y="-754379"/>
              <a:ext cx="6904036" cy="685799"/>
              <a:chOff x="1786550" y="-904875"/>
              <a:chExt cx="6904036" cy="685799"/>
            </a:xfrm>
          </p:grpSpPr>
          <p:sp>
            <p:nvSpPr>
              <p:cNvPr id="25" name="矩形 24"/>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943430" y="-776742"/>
                <a:ext cx="364639" cy="429532"/>
                <a:chOff x="202990" y="7474403"/>
                <a:chExt cx="364639" cy="429532"/>
              </a:xfrm>
            </p:grpSpPr>
            <p:sp>
              <p:nvSpPr>
                <p:cNvPr id="31" name="椭圆 3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8" name="直接连接符 27"/>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Delete  </a:t>
                </a:r>
                <a:r>
                  <a:rPr lang="zh-CN" altLang="en-US" spc="100" dirty="0">
                    <a:solidFill>
                      <a:schemeClr val="tx1">
                        <a:lumMod val="65000"/>
                        <a:lumOff val="35000"/>
                      </a:schemeClr>
                    </a:solidFill>
                    <a:sym typeface="Wingdings" panose="05000000000000000000" pitchFamily="2" charset="2"/>
                  </a:rPr>
                  <a:t>点击图标，即可更改图片</a:t>
                </a:r>
                <a:endParaRPr lang="zh-CN" altLang="en-US" spc="100" dirty="0">
                  <a:solidFill>
                    <a:schemeClr val="tx1">
                      <a:lumMod val="65000"/>
                      <a:lumOff val="35000"/>
                    </a:schemeClr>
                  </a:solidFill>
                </a:endParaRPr>
              </a:p>
            </p:txBody>
          </p:sp>
        </p:grpSp>
        <p:sp>
          <p:nvSpPr>
            <p:cNvPr id="24" name="文本框 23"/>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34" name="文本框 33"/>
          <p:cNvSpPr txBox="1"/>
          <p:nvPr/>
        </p:nvSpPr>
        <p:spPr>
          <a:xfrm>
            <a:off x="454366" y="1337923"/>
            <a:ext cx="11148962" cy="1278163"/>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342900" indent="-342900" algn="just">
              <a:lnSpc>
                <a:spcPct val="150000"/>
              </a:lnSpc>
              <a:buClr>
                <a:srgbClr val="C00000"/>
              </a:buClr>
              <a:buSzTx/>
              <a:buFont typeface="Wingdings" panose="05000000000000000000" pitchFamily="2" charset="2"/>
              <a:buChar char="u"/>
            </a:pPr>
            <a:r>
              <a:rPr lang="zh-CN" altLang="en-US" b="0" i="0" dirty="0">
                <a:effectLst/>
                <a:latin typeface="+mj-ea"/>
                <a:ea typeface="+mj-ea"/>
              </a:rPr>
              <a:t>在比赛中，两支相互竞争的捕碳小组通过捕碳和种树两种方式，在短时间内实现</a:t>
            </a:r>
            <a:r>
              <a:rPr lang="en-US" altLang="zh-CN" b="0" i="0" dirty="0">
                <a:effectLst/>
                <a:latin typeface="+mj-ea"/>
                <a:ea typeface="+mj-ea"/>
              </a:rPr>
              <a:t>CO</a:t>
            </a:r>
            <a:r>
              <a:rPr lang="en-US" altLang="zh-CN" b="0" i="0" baseline="-25000" dirty="0">
                <a:effectLst/>
                <a:latin typeface="+mj-ea"/>
                <a:ea typeface="+mj-ea"/>
              </a:rPr>
              <a:t>2</a:t>
            </a:r>
            <a:r>
              <a:rPr lang="zh-CN" altLang="en-US" b="0" i="0" dirty="0">
                <a:effectLst/>
                <a:latin typeface="+mj-ea"/>
                <a:ea typeface="+mj-ea"/>
              </a:rPr>
              <a:t>减排任务。各队伍需要利用游戏状态信息来优化</a:t>
            </a:r>
            <a:r>
              <a:rPr lang="en-US" altLang="zh-CN" b="0" i="0" dirty="0">
                <a:effectLst/>
                <a:latin typeface="+mj-ea"/>
                <a:ea typeface="+mj-ea"/>
              </a:rPr>
              <a:t>CO</a:t>
            </a:r>
            <a:r>
              <a:rPr lang="en-US" altLang="zh-CN" b="0" i="0" baseline="-25000" dirty="0">
                <a:effectLst/>
                <a:latin typeface="+mj-ea"/>
                <a:ea typeface="+mj-ea"/>
              </a:rPr>
              <a:t>2</a:t>
            </a:r>
            <a:r>
              <a:rPr lang="zh-CN" altLang="en-US" b="0" i="0" dirty="0">
                <a:effectLst/>
                <a:latin typeface="+mj-ea"/>
                <a:ea typeface="+mj-ea"/>
              </a:rPr>
              <a:t>捕集与转化策略，并与对手对抗以获得更多收益。</a:t>
            </a:r>
            <a:endParaRPr lang="zh-CN" altLang="en-US" spc="0" dirty="0">
              <a:solidFill>
                <a:srgbClr val="002060"/>
              </a:solidFill>
              <a:latin typeface="+mj-ea"/>
              <a:ea typeface="+mj-ea"/>
            </a:endParaRPr>
          </a:p>
        </p:txBody>
      </p:sp>
      <p:sp>
        <p:nvSpPr>
          <p:cNvPr id="35" name="灯片编号占位符 34"/>
          <p:cNvSpPr>
            <a:spLocks noGrp="1"/>
          </p:cNvSpPr>
          <p:nvPr>
            <p:ph type="sldNum" sz="quarter" idx="12"/>
          </p:nvPr>
        </p:nvSpPr>
        <p:spPr>
          <a:xfrm>
            <a:off x="10854043" y="6492876"/>
            <a:ext cx="914093" cy="291556"/>
          </a:xfrm>
        </p:spPr>
        <p:txBody>
          <a:bodyPr/>
          <a:lstStyle/>
          <a:p>
            <a:r>
              <a:rPr lang="zh-CN" altLang="en-US"/>
              <a:t>  </a:t>
            </a:r>
            <a:r>
              <a:rPr lang="en-US" altLang="zh-CN" sz="1150" spc="90" dirty="0"/>
              <a:t>Page </a:t>
            </a:r>
            <a:fld id="{7CFB1EEF-B761-4911-A2FD-18DBD3241D03}" type="slidenum">
              <a:rPr lang="zh-CN" altLang="en-US" sz="1150" spc="90" dirty="0" smtClean="0"/>
              <a:t>6</a:t>
            </a:fld>
            <a:endParaRPr lang="zh-CN" altLang="en-US" sz="1150" spc="90" dirty="0"/>
          </a:p>
        </p:txBody>
      </p:sp>
      <p:grpSp>
        <p:nvGrpSpPr>
          <p:cNvPr id="33" name="组合 32"/>
          <p:cNvGrpSpPr/>
          <p:nvPr/>
        </p:nvGrpSpPr>
        <p:grpSpPr>
          <a:xfrm>
            <a:off x="7396818" y="-754379"/>
            <a:ext cx="4818284" cy="685799"/>
            <a:chOff x="-1" y="-754379"/>
            <a:chExt cx="4818284" cy="685799"/>
          </a:xfrm>
        </p:grpSpPr>
        <p:grpSp>
          <p:nvGrpSpPr>
            <p:cNvPr id="36" name="组合 35"/>
            <p:cNvGrpSpPr/>
            <p:nvPr/>
          </p:nvGrpSpPr>
          <p:grpSpPr>
            <a:xfrm>
              <a:off x="-1" y="-754379"/>
              <a:ext cx="4818284" cy="685799"/>
              <a:chOff x="1786549" y="-904875"/>
              <a:chExt cx="4818284" cy="685799"/>
            </a:xfrm>
          </p:grpSpPr>
          <p:sp>
            <p:nvSpPr>
              <p:cNvPr id="38" name="矩形 37"/>
              <p:cNvSpPr/>
              <p:nvPr/>
            </p:nvSpPr>
            <p:spPr>
              <a:xfrm>
                <a:off x="1786549" y="-904875"/>
                <a:ext cx="481828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943430" y="-776742"/>
                <a:ext cx="364639" cy="429532"/>
                <a:chOff x="202990" y="7474403"/>
                <a:chExt cx="364639" cy="429532"/>
              </a:xfrm>
            </p:grpSpPr>
            <p:sp>
              <p:nvSpPr>
                <p:cNvPr id="44" name="椭圆 43"/>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1" name="直接连接符 40"/>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492669" y="-746642"/>
                <a:ext cx="3790745" cy="369332"/>
              </a:xfrm>
              <a:prstGeom prst="rect">
                <a:avLst/>
              </a:prstGeom>
              <a:noFill/>
            </p:spPr>
            <p:txBody>
              <a:bodyPr wrap="square" rtlCol="0">
                <a:spAutoFit/>
              </a:bodyPr>
              <a:lstStyle/>
              <a:p>
                <a:r>
                  <a:rPr lang="zh-CN" altLang="en-US" spc="100" dirty="0">
                    <a:solidFill>
                      <a:schemeClr val="tx1">
                        <a:lumMod val="65000"/>
                        <a:lumOff val="35000"/>
                      </a:schemeClr>
                    </a:solidFill>
                  </a:rPr>
                  <a:t>点击左侧缩略图 </a:t>
                </a:r>
                <a:r>
                  <a:rPr lang="en-US" altLang="zh-CN" spc="100" dirty="0">
                    <a:solidFill>
                      <a:schemeClr val="tx1">
                        <a:lumMod val="65000"/>
                        <a:lumOff val="35000"/>
                      </a:schemeClr>
                    </a:solidFill>
                    <a:sym typeface="Wingdings" panose="05000000000000000000" pitchFamily="2" charset="2"/>
                  </a:rPr>
                  <a:t></a:t>
                </a:r>
                <a:r>
                  <a:rPr lang="en-US" altLang="zh-CN" spc="100" dirty="0">
                    <a:solidFill>
                      <a:schemeClr val="accent1"/>
                    </a:solidFill>
                    <a:sym typeface="Wingdings" panose="05000000000000000000" pitchFamily="2" charset="2"/>
                  </a:rPr>
                  <a:t> </a:t>
                </a:r>
                <a:r>
                  <a:rPr lang="zh-CN" altLang="en-US" spc="100" dirty="0">
                    <a:solidFill>
                      <a:schemeClr val="accent1"/>
                    </a:solidFill>
                    <a:sym typeface="Wingdings" panose="05000000000000000000" pitchFamily="2" charset="2"/>
                  </a:rPr>
                  <a:t>回车</a:t>
                </a:r>
                <a:r>
                  <a:rPr lang="zh-CN" altLang="en-US" spc="100" dirty="0">
                    <a:solidFill>
                      <a:schemeClr val="tx1">
                        <a:lumMod val="65000"/>
                        <a:lumOff val="35000"/>
                      </a:schemeClr>
                    </a:solidFill>
                  </a:rPr>
                  <a:t>添加新页</a:t>
                </a:r>
              </a:p>
            </p:txBody>
          </p:sp>
        </p:grpSp>
        <p:sp>
          <p:nvSpPr>
            <p:cNvPr id="37" name="文本框 36"/>
            <p:cNvSpPr txBox="1"/>
            <p:nvPr/>
          </p:nvSpPr>
          <p:spPr>
            <a:xfrm>
              <a:off x="4521768"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8" name="文本框 7">
            <a:extLst>
              <a:ext uri="{FF2B5EF4-FFF2-40B4-BE49-F238E27FC236}">
                <a16:creationId xmlns:a16="http://schemas.microsoft.com/office/drawing/2014/main" id="{81A8CE0E-ABB7-4752-A553-D95B0DCA4843}"/>
              </a:ext>
            </a:extLst>
          </p:cNvPr>
          <p:cNvSpPr txBox="1"/>
          <p:nvPr/>
        </p:nvSpPr>
        <p:spPr>
          <a:xfrm>
            <a:off x="5960497" y="2493251"/>
            <a:ext cx="5838823" cy="3841391"/>
          </a:xfrm>
          <a:prstGeom prst="rect">
            <a:avLst/>
          </a:prstGeom>
          <a:noFill/>
          <a:ln>
            <a:noFill/>
          </a:ln>
        </p:spPr>
        <p:txBody>
          <a:bodyPr wrap="square" lIns="180000" tIns="180000" rIns="180000" bIns="180000" rtlCol="0">
            <a:spAutoFit/>
          </a:bodyPr>
          <a:lstStyle/>
          <a:p>
            <a:r>
              <a:rPr lang="zh-CN" altLang="en-US" sz="2000" dirty="0">
                <a:solidFill>
                  <a:schemeClr val="accent1"/>
                </a:solidFill>
                <a:latin typeface="+mj-ea"/>
                <a:ea typeface="+mj-ea"/>
              </a:rPr>
              <a:t>游戏角色：</a:t>
            </a:r>
            <a:endParaRPr lang="en-US" altLang="zh-CN" sz="2000" dirty="0">
              <a:solidFill>
                <a:schemeClr val="accent1"/>
              </a:solidFill>
              <a:latin typeface="+mj-ea"/>
              <a:ea typeface="+mj-ea"/>
            </a:endParaRPr>
          </a:p>
          <a:p>
            <a:pPr marL="342900" indent="-342900">
              <a:buFont typeface="Arial" panose="020B0604020202020204" pitchFamily="34" charset="0"/>
              <a:buChar char="•"/>
            </a:pPr>
            <a:r>
              <a:rPr lang="zh-CN" altLang="en-US" sz="2000" dirty="0">
                <a:solidFill>
                  <a:schemeClr val="accent1"/>
                </a:solidFill>
                <a:latin typeface="+mj-ea"/>
                <a:ea typeface="+mj-ea"/>
              </a:rPr>
              <a:t>转化中心：</a:t>
            </a:r>
            <a:r>
              <a:rPr lang="zh-CN" altLang="en-US" dirty="0">
                <a:latin typeface="+mj-ea"/>
                <a:ea typeface="+mj-ea"/>
              </a:rPr>
              <a:t>用来把捕碳员运输回来的二氧化碳，通过高压处理用于油气资源采集，每转化</a:t>
            </a:r>
            <a:r>
              <a:rPr lang="en-US" altLang="zh-CN" dirty="0">
                <a:latin typeface="+mj-ea"/>
                <a:ea typeface="+mj-ea"/>
              </a:rPr>
              <a:t>1</a:t>
            </a:r>
            <a:r>
              <a:rPr lang="zh-CN" altLang="en-US" dirty="0">
                <a:latin typeface="+mj-ea"/>
                <a:ea typeface="+mj-ea"/>
              </a:rPr>
              <a:t>万吨二氧化碳可获得</a:t>
            </a:r>
            <a:r>
              <a:rPr lang="en-US" altLang="zh-CN" dirty="0">
                <a:latin typeface="+mj-ea"/>
                <a:ea typeface="+mj-ea"/>
              </a:rPr>
              <a:t>1</a:t>
            </a:r>
            <a:r>
              <a:rPr lang="zh-CN" altLang="en-US" dirty="0">
                <a:latin typeface="+mj-ea"/>
                <a:ea typeface="+mj-ea"/>
              </a:rPr>
              <a:t>万收益。</a:t>
            </a:r>
            <a:endParaRPr lang="en-US" altLang="zh-CN" dirty="0">
              <a:solidFill>
                <a:schemeClr val="accent1"/>
              </a:solidFill>
              <a:latin typeface="+mj-ea"/>
              <a:ea typeface="+mj-ea"/>
            </a:endParaRPr>
          </a:p>
          <a:p>
            <a:pPr marL="342900" indent="-342900">
              <a:buFont typeface="Arial" panose="020B0604020202020204" pitchFamily="34" charset="0"/>
              <a:buChar char="•"/>
            </a:pPr>
            <a:r>
              <a:rPr lang="zh-CN" altLang="en-US" sz="2000" dirty="0">
                <a:solidFill>
                  <a:schemeClr val="accent1"/>
                </a:solidFill>
                <a:latin typeface="+mj-ea"/>
                <a:ea typeface="+mj-ea"/>
              </a:rPr>
              <a:t>种树员：</a:t>
            </a:r>
            <a:r>
              <a:rPr lang="zh-CN" altLang="en-US" dirty="0">
                <a:latin typeface="+mj-ea"/>
                <a:ea typeface="+mj-ea"/>
              </a:rPr>
              <a:t>智能体角色，被招募后以其所在组的转化中心为起始出发点，可进行上、下、左、右移动，可种树或抢树。</a:t>
            </a:r>
            <a:endParaRPr lang="en-US" altLang="zh-CN" dirty="0">
              <a:latin typeface="+mj-ea"/>
              <a:ea typeface="+mj-ea"/>
            </a:endParaRPr>
          </a:p>
          <a:p>
            <a:pPr marL="342900" indent="-342900">
              <a:buFont typeface="Arial" panose="020B0604020202020204" pitchFamily="34" charset="0"/>
              <a:buChar char="•"/>
            </a:pPr>
            <a:r>
              <a:rPr lang="zh-CN" altLang="en-US" sz="2000" dirty="0">
                <a:solidFill>
                  <a:schemeClr val="accent1"/>
                </a:solidFill>
                <a:latin typeface="+mj-ea"/>
                <a:ea typeface="+mj-ea"/>
              </a:rPr>
              <a:t>捕碳员：</a:t>
            </a:r>
            <a:r>
              <a:rPr lang="zh-CN" altLang="en-US" dirty="0">
                <a:latin typeface="+mj-ea"/>
                <a:ea typeface="+mj-ea"/>
              </a:rPr>
              <a:t>智能体角色，被招募后以其所在组的转化中心为起始出发点，可进行上、下、左、右移动，或捕碳。</a:t>
            </a:r>
            <a:endParaRPr lang="en-US" altLang="zh-CN" dirty="0">
              <a:latin typeface="+mj-ea"/>
              <a:ea typeface="+mj-ea"/>
            </a:endParaRPr>
          </a:p>
          <a:p>
            <a:pPr marL="342900" indent="-342900">
              <a:buFont typeface="Arial" panose="020B0604020202020204" pitchFamily="34" charset="0"/>
              <a:buChar char="•"/>
            </a:pPr>
            <a:r>
              <a:rPr lang="zh-CN" altLang="en-US" sz="2000" dirty="0">
                <a:solidFill>
                  <a:schemeClr val="accent1"/>
                </a:solidFill>
                <a:latin typeface="+mj-ea"/>
                <a:ea typeface="+mj-ea"/>
              </a:rPr>
              <a:t>树：</a:t>
            </a:r>
            <a:r>
              <a:rPr lang="zh-CN" altLang="en-US" dirty="0">
                <a:latin typeface="+mj-ea"/>
                <a:ea typeface="+mj-ea"/>
              </a:rPr>
              <a:t>非智能体角色，寿命为</a:t>
            </a:r>
            <a:r>
              <a:rPr lang="en-US" altLang="zh-CN" dirty="0">
                <a:latin typeface="+mj-ea"/>
                <a:ea typeface="+mj-ea"/>
              </a:rPr>
              <a:t>50</a:t>
            </a:r>
            <a:r>
              <a:rPr lang="zh-CN" altLang="en-US" dirty="0">
                <a:latin typeface="+mj-ea"/>
                <a:ea typeface="+mj-ea"/>
              </a:rPr>
              <a:t>回合，由种树员按一定金额种下（也可由对方种树员按一定金额抢夺）。</a:t>
            </a:r>
            <a:endParaRPr lang="en-US" altLang="zh-CN" dirty="0">
              <a:latin typeface="+mj-ea"/>
              <a:ea typeface="+mj-ea"/>
            </a:endParaRPr>
          </a:p>
        </p:txBody>
      </p:sp>
      <p:grpSp>
        <p:nvGrpSpPr>
          <p:cNvPr id="20" name="组合 19">
            <a:extLst>
              <a:ext uri="{FF2B5EF4-FFF2-40B4-BE49-F238E27FC236}">
                <a16:creationId xmlns:a16="http://schemas.microsoft.com/office/drawing/2014/main" id="{A782B5BC-E2E3-42E2-86ED-E64156E359B7}"/>
              </a:ext>
            </a:extLst>
          </p:cNvPr>
          <p:cNvGrpSpPr/>
          <p:nvPr/>
        </p:nvGrpSpPr>
        <p:grpSpPr>
          <a:xfrm>
            <a:off x="867608" y="2556538"/>
            <a:ext cx="4679648" cy="3610353"/>
            <a:chOff x="1990722" y="2711690"/>
            <a:chExt cx="3587350" cy="3522812"/>
          </a:xfrm>
        </p:grpSpPr>
        <p:pic>
          <p:nvPicPr>
            <p:cNvPr id="10" name="图片 9">
              <a:extLst>
                <a:ext uri="{FF2B5EF4-FFF2-40B4-BE49-F238E27FC236}">
                  <a16:creationId xmlns:a16="http://schemas.microsoft.com/office/drawing/2014/main" id="{1F278850-2856-4C00-99EA-E6C8E81CC6B6}"/>
                </a:ext>
              </a:extLst>
            </p:cNvPr>
            <p:cNvPicPr>
              <a:picLocks noChangeAspect="1"/>
            </p:cNvPicPr>
            <p:nvPr/>
          </p:nvPicPr>
          <p:blipFill>
            <a:blip r:embed="rId4"/>
            <a:stretch>
              <a:fillRect/>
            </a:stretch>
          </p:blipFill>
          <p:spPr>
            <a:xfrm>
              <a:off x="2059463" y="2778119"/>
              <a:ext cx="3518609" cy="3456383"/>
            </a:xfrm>
            <a:prstGeom prst="rect">
              <a:avLst/>
            </a:prstGeom>
          </p:spPr>
        </p:pic>
        <p:sp>
          <p:nvSpPr>
            <p:cNvPr id="48" name="文本框 47">
              <a:extLst>
                <a:ext uri="{FF2B5EF4-FFF2-40B4-BE49-F238E27FC236}">
                  <a16:creationId xmlns:a16="http://schemas.microsoft.com/office/drawing/2014/main" id="{A0681B02-5850-4E03-86C4-6C93B6C4B29C}"/>
                </a:ext>
              </a:extLst>
            </p:cNvPr>
            <p:cNvSpPr txBox="1"/>
            <p:nvPr/>
          </p:nvSpPr>
          <p:spPr>
            <a:xfrm>
              <a:off x="1990722" y="2711690"/>
              <a:ext cx="1605097" cy="676488"/>
            </a:xfrm>
            <a:prstGeom prst="rect">
              <a:avLst/>
            </a:prstGeom>
            <a:noFill/>
            <a:ln>
              <a:noFill/>
            </a:ln>
          </p:spPr>
          <p:txBody>
            <a:bodyPr wrap="none" lIns="180000" tIns="180000" rIns="180000" bIns="180000" rtlCol="0">
              <a:noAutofit/>
            </a:bodyPr>
            <a:lstStyle/>
            <a:p>
              <a:r>
                <a:rPr lang="zh-CN" altLang="en-US" sz="2400" dirty="0">
                  <a:latin typeface="+mj-ea"/>
                  <a:ea typeface="+mj-ea"/>
                </a:rPr>
                <a:t>游戏地图</a:t>
              </a:r>
              <a:endParaRPr lang="en-US" altLang="zh-CN" sz="2400" dirty="0">
                <a:latin typeface="+mj-ea"/>
                <a:ea typeface="+mj-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2"/>
          </p:nvPr>
        </p:nvSpPr>
        <p:spPr/>
        <p:txBody>
          <a:bodyPr/>
          <a:lstStyle/>
          <a:p>
            <a:r>
              <a:rPr lang="zh-CN" altLang="en-US" dirty="0"/>
              <a:t>第三部分 </a:t>
            </a:r>
            <a:r>
              <a:rPr lang="zh-CN" altLang="en-US" sz="2800" dirty="0">
                <a:blipFill>
                  <a:blip r:embed="rId3"/>
                  <a:stretch>
                    <a:fillRect/>
                  </a:stretch>
                </a:blipFill>
                <a:sym typeface="Wingdings 3" panose="05040102010807070707" pitchFamily="18" charset="2"/>
              </a:rPr>
              <a:t></a:t>
            </a:r>
            <a:endParaRPr lang="zh-CN" altLang="en-US" dirty="0">
              <a:blipFill>
                <a:blip r:embed="rId3"/>
                <a:stretch>
                  <a:fillRect/>
                </a:stretch>
              </a:blipFill>
            </a:endParaRPr>
          </a:p>
        </p:txBody>
      </p:sp>
      <p:sp>
        <p:nvSpPr>
          <p:cNvPr id="13" name="文本占位符 12"/>
          <p:cNvSpPr>
            <a:spLocks noGrp="1"/>
          </p:cNvSpPr>
          <p:nvPr>
            <p:ph type="body" sz="quarter" idx="13"/>
          </p:nvPr>
        </p:nvSpPr>
        <p:spPr/>
        <p:txBody>
          <a:bodyPr/>
          <a:lstStyle/>
          <a:p>
            <a:r>
              <a:rPr lang="zh-CN" altLang="en-US" dirty="0"/>
              <a:t>方案设计</a:t>
            </a:r>
            <a:endParaRPr lang="en-US" altLang="zh-CN" dirty="0"/>
          </a:p>
        </p:txBody>
      </p:sp>
      <p:sp>
        <p:nvSpPr>
          <p:cNvPr id="25" name="文本占位符 24"/>
          <p:cNvSpPr>
            <a:spLocks noGrp="1"/>
          </p:cNvSpPr>
          <p:nvPr>
            <p:ph type="body" sz="quarter" idx="14"/>
          </p:nvPr>
        </p:nvSpPr>
        <p:spPr/>
        <p:txBody>
          <a:bodyPr/>
          <a:lstStyle/>
          <a:p>
            <a:pPr>
              <a:lnSpc>
                <a:spcPct val="100000"/>
              </a:lnSpc>
              <a:spcBef>
                <a:spcPts val="1200"/>
              </a:spcBef>
            </a:pPr>
            <a:r>
              <a:rPr lang="zh-CN" altLang="en-US" dirty="0"/>
              <a:t>策略设计</a:t>
            </a:r>
          </a:p>
          <a:p>
            <a:pPr>
              <a:lnSpc>
                <a:spcPct val="100000"/>
              </a:lnSpc>
              <a:spcBef>
                <a:spcPts val="1200"/>
              </a:spcBef>
            </a:pPr>
            <a:r>
              <a:rPr lang="zh-CN" altLang="en-US" dirty="0"/>
              <a:t>数据增强</a:t>
            </a:r>
            <a:endParaRPr lang="en-US" altLang="zh-CN" dirty="0"/>
          </a:p>
          <a:p>
            <a:pPr>
              <a:lnSpc>
                <a:spcPct val="100000"/>
              </a:lnSpc>
              <a:spcBef>
                <a:spcPts val="1200"/>
              </a:spcBef>
            </a:pPr>
            <a:r>
              <a:rPr lang="zh-CN" altLang="en-US" dirty="0"/>
              <a:t>模型多阶段训练</a:t>
            </a:r>
            <a:endParaRPr lang="en-US" altLang="zh-CN" dirty="0"/>
          </a:p>
          <a:p>
            <a:pPr>
              <a:lnSpc>
                <a:spcPct val="100000"/>
              </a:lnSpc>
              <a:spcBef>
                <a:spcPts val="1200"/>
              </a:spcBef>
            </a:pPr>
            <a:r>
              <a:rPr lang="zh-CN" altLang="en-US" dirty="0"/>
              <a:t>策略优化</a:t>
            </a:r>
            <a:endParaRPr lang="en-US" altLang="zh-CN" dirty="0"/>
          </a:p>
          <a:p>
            <a:pPr>
              <a:lnSpc>
                <a:spcPct val="100000"/>
              </a:lnSpc>
            </a:pPr>
            <a:endParaRPr lang="en-US" altLang="zh-CN" dirty="0"/>
          </a:p>
          <a:p>
            <a:pPr marL="0" indent="0">
              <a:buNone/>
            </a:pPr>
            <a:endParaRPr lang="zh-CN" altLang="en-US" dirty="0"/>
          </a:p>
        </p:txBody>
      </p:sp>
      <p:sp>
        <p:nvSpPr>
          <p:cNvPr id="17" name="任意多边形: 形状 16"/>
          <p:cNvSpPr/>
          <p:nvPr/>
        </p:nvSpPr>
        <p:spPr>
          <a:xfrm flipV="1">
            <a:off x="660399" y="3428999"/>
            <a:ext cx="447765"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 name="connsiteX0-71" fmla="*/ 511261 w 511261"/>
              <a:gd name="connsiteY0-72" fmla="*/ 193259 h 193259"/>
              <a:gd name="connsiteX1-73" fmla="*/ 232301 w 511261"/>
              <a:gd name="connsiteY1-74" fmla="*/ 0 h 193259"/>
              <a:gd name="connsiteX2-75" fmla="*/ 229919 w 511261"/>
              <a:gd name="connsiteY2-76" fmla="*/ 193259 h 193259"/>
              <a:gd name="connsiteX3-77" fmla="*/ 0 w 511261"/>
              <a:gd name="connsiteY3-78" fmla="*/ 193259 h 193259"/>
            </a:gdLst>
            <a:ahLst/>
            <a:cxnLst>
              <a:cxn ang="0">
                <a:pos x="connsiteX0-1" y="connsiteY0-2"/>
              </a:cxn>
              <a:cxn ang="0">
                <a:pos x="connsiteX1-3" y="connsiteY1-4"/>
              </a:cxn>
              <a:cxn ang="0">
                <a:pos x="connsiteX2-5" y="connsiteY2-6"/>
              </a:cxn>
              <a:cxn ang="0">
                <a:pos x="connsiteX3-7" y="connsiteY3-8"/>
              </a:cxn>
            </a:cxnLst>
            <a:rect l="l" t="t" r="r" b="b"/>
            <a:pathLst>
              <a:path w="511261" h="193259">
                <a:moveTo>
                  <a:pt x="511261" y="193259"/>
                </a:moveTo>
                <a:lnTo>
                  <a:pt x="232301" y="0"/>
                </a:lnTo>
                <a:cubicBezTo>
                  <a:pt x="233095" y="65213"/>
                  <a:pt x="229125" y="128046"/>
                  <a:pt x="229919" y="193259"/>
                </a:cubicBezTo>
                <a:lnTo>
                  <a:pt x="0" y="193259"/>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18" name="直接连接符 17"/>
          <p:cNvCxnSpPr>
            <a:stCxn id="17" idx="0"/>
          </p:cNvCxnSpPr>
          <p:nvPr/>
        </p:nvCxnSpPr>
        <p:spPr>
          <a:xfrm>
            <a:off x="1108164" y="3428999"/>
            <a:ext cx="5162007"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0" y="-754379"/>
            <a:ext cx="6904036" cy="685799"/>
            <a:chOff x="0" y="-754379"/>
            <a:chExt cx="6904036" cy="685799"/>
          </a:xfrm>
        </p:grpSpPr>
        <p:grpSp>
          <p:nvGrpSpPr>
            <p:cNvPr id="9" name="组合 8"/>
            <p:cNvGrpSpPr/>
            <p:nvPr/>
          </p:nvGrpSpPr>
          <p:grpSpPr>
            <a:xfrm>
              <a:off x="0" y="-754379"/>
              <a:ext cx="6904036" cy="685799"/>
              <a:chOff x="1786550" y="-904875"/>
              <a:chExt cx="6904036" cy="685799"/>
            </a:xfrm>
          </p:grpSpPr>
          <p:sp>
            <p:nvSpPr>
              <p:cNvPr id="11" name="矩形 10"/>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943430" y="-776742"/>
                <a:ext cx="364639" cy="429532"/>
                <a:chOff x="202990" y="7474403"/>
                <a:chExt cx="364639" cy="429532"/>
              </a:xfrm>
            </p:grpSpPr>
            <p:sp>
              <p:nvSpPr>
                <p:cNvPr id="21" name="椭圆 2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6" name="直接连接符 15"/>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横线长度太长？</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试试 </a:t>
                </a:r>
                <a:r>
                  <a:rPr lang="en-US" altLang="zh-CN" spc="100" dirty="0">
                    <a:solidFill>
                      <a:schemeClr val="tx1">
                        <a:lumMod val="65000"/>
                        <a:lumOff val="35000"/>
                      </a:schemeClr>
                    </a:solidFill>
                    <a:sym typeface="Wingdings" panose="05000000000000000000" pitchFamily="2" charset="2"/>
                  </a:rPr>
                  <a:t>Shift + </a:t>
                </a:r>
                <a:r>
                  <a:rPr lang="zh-CN" altLang="en-US" spc="100" dirty="0">
                    <a:solidFill>
                      <a:schemeClr val="tx1">
                        <a:lumMod val="65000"/>
                        <a:lumOff val="35000"/>
                      </a:schemeClr>
                    </a:solidFill>
                    <a:sym typeface="Wingdings" panose="05000000000000000000" pitchFamily="2" charset="2"/>
                  </a:rPr>
                  <a:t>鼠标左键水平拖拉</a:t>
                </a:r>
                <a:endParaRPr lang="zh-CN" altLang="en-US" spc="100" dirty="0">
                  <a:solidFill>
                    <a:schemeClr val="tx1">
                      <a:lumMod val="65000"/>
                      <a:lumOff val="35000"/>
                    </a:schemeClr>
                  </a:solidFill>
                </a:endParaRPr>
              </a:p>
            </p:txBody>
          </p:sp>
        </p:grpSp>
        <p:sp>
          <p:nvSpPr>
            <p:cNvPr id="10" name="文本框 9"/>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800293-35D2-49B3-83E7-155AF6DF2BE4}"/>
              </a:ext>
            </a:extLst>
          </p:cNvPr>
          <p:cNvSpPr>
            <a:spLocks noGrp="1"/>
          </p:cNvSpPr>
          <p:nvPr>
            <p:ph type="title"/>
          </p:nvPr>
        </p:nvSpPr>
        <p:spPr/>
        <p:txBody>
          <a:bodyPr/>
          <a:lstStyle/>
          <a:p>
            <a:r>
              <a:rPr lang="zh-CN" altLang="en-US" dirty="0"/>
              <a:t>技术路线图</a:t>
            </a:r>
          </a:p>
        </p:txBody>
      </p:sp>
      <p:pic>
        <p:nvPicPr>
          <p:cNvPr id="8" name="图片 7">
            <a:extLst>
              <a:ext uri="{FF2B5EF4-FFF2-40B4-BE49-F238E27FC236}">
                <a16:creationId xmlns:a16="http://schemas.microsoft.com/office/drawing/2014/main" id="{59219AE7-484B-438B-BD7B-908F27240333}"/>
              </a:ext>
            </a:extLst>
          </p:cNvPr>
          <p:cNvPicPr>
            <a:picLocks noChangeAspect="1"/>
          </p:cNvPicPr>
          <p:nvPr/>
        </p:nvPicPr>
        <p:blipFill>
          <a:blip r:embed="rId3"/>
          <a:stretch>
            <a:fillRect/>
          </a:stretch>
        </p:blipFill>
        <p:spPr>
          <a:xfrm>
            <a:off x="2469010" y="790575"/>
            <a:ext cx="7251700" cy="5276850"/>
          </a:xfrm>
          <a:prstGeom prst="rect">
            <a:avLst/>
          </a:prstGeom>
        </p:spPr>
      </p:pic>
      <p:sp>
        <p:nvSpPr>
          <p:cNvPr id="4" name="灯片编号占位符 34">
            <a:extLst>
              <a:ext uri="{FF2B5EF4-FFF2-40B4-BE49-F238E27FC236}">
                <a16:creationId xmlns:a16="http://schemas.microsoft.com/office/drawing/2014/main" id="{D09EA71A-B627-49DD-A236-B19931C8E946}"/>
              </a:ext>
            </a:extLst>
          </p:cNvPr>
          <p:cNvSpPr>
            <a:spLocks noGrp="1"/>
          </p:cNvSpPr>
          <p:nvPr>
            <p:ph type="sldNum" sz="quarter" idx="12"/>
          </p:nvPr>
        </p:nvSpPr>
        <p:spPr>
          <a:xfrm>
            <a:off x="10854043" y="6492876"/>
            <a:ext cx="914093" cy="291556"/>
          </a:xfrm>
        </p:spPr>
        <p:txBody>
          <a:bodyPr/>
          <a:lstStyle/>
          <a:p>
            <a:r>
              <a:rPr lang="zh-CN" altLang="en-US"/>
              <a:t>  </a:t>
            </a:r>
            <a:r>
              <a:rPr lang="en-US" altLang="zh-CN" sz="1150" spc="90" dirty="0"/>
              <a:t>Page </a:t>
            </a:r>
            <a:fld id="{7CFB1EEF-B761-4911-A2FD-18DBD3241D03}" type="slidenum">
              <a:rPr lang="zh-CN" altLang="en-US" sz="1150" spc="90" dirty="0" smtClean="0"/>
              <a:t>8</a:t>
            </a:fld>
            <a:endParaRPr lang="zh-CN" altLang="en-US" sz="1150" spc="90" dirty="0"/>
          </a:p>
        </p:txBody>
      </p:sp>
    </p:spTree>
    <p:extLst>
      <p:ext uri="{BB962C8B-B14F-4D97-AF65-F5344CB8AC3E}">
        <p14:creationId xmlns:p14="http://schemas.microsoft.com/office/powerpoint/2010/main" val="3187324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71"/>
          <p:cNvSpPr>
            <a:spLocks noGrp="1"/>
          </p:cNvSpPr>
          <p:nvPr>
            <p:ph type="title"/>
          </p:nvPr>
        </p:nvSpPr>
        <p:spPr/>
        <p:txBody>
          <a:bodyPr/>
          <a:lstStyle/>
          <a:p>
            <a:pPr>
              <a:lnSpc>
                <a:spcPct val="100000"/>
              </a:lnSpc>
              <a:spcBef>
                <a:spcPts val="1200"/>
              </a:spcBef>
            </a:pPr>
            <a:r>
              <a:rPr lang="zh-CN" altLang="en-US" dirty="0"/>
              <a:t>策略设计</a:t>
            </a:r>
          </a:p>
        </p:txBody>
      </p:sp>
      <p:grpSp>
        <p:nvGrpSpPr>
          <p:cNvPr id="22" name="组合 21"/>
          <p:cNvGrpSpPr/>
          <p:nvPr/>
        </p:nvGrpSpPr>
        <p:grpSpPr>
          <a:xfrm>
            <a:off x="0" y="-754379"/>
            <a:ext cx="6904036" cy="685799"/>
            <a:chOff x="0" y="-754379"/>
            <a:chExt cx="6904036" cy="685799"/>
          </a:xfrm>
        </p:grpSpPr>
        <p:grpSp>
          <p:nvGrpSpPr>
            <p:cNvPr id="23" name="组合 22"/>
            <p:cNvGrpSpPr/>
            <p:nvPr/>
          </p:nvGrpSpPr>
          <p:grpSpPr>
            <a:xfrm>
              <a:off x="0" y="-754379"/>
              <a:ext cx="6904036" cy="685799"/>
              <a:chOff x="1786550" y="-904875"/>
              <a:chExt cx="6904036" cy="685799"/>
            </a:xfrm>
          </p:grpSpPr>
          <p:sp>
            <p:nvSpPr>
              <p:cNvPr id="25" name="矩形 24"/>
              <p:cNvSpPr/>
              <p:nvPr/>
            </p:nvSpPr>
            <p:spPr>
              <a:xfrm>
                <a:off x="1786550" y="-904875"/>
                <a:ext cx="690403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943430" y="-776742"/>
                <a:ext cx="364639" cy="429532"/>
                <a:chOff x="202990" y="7474403"/>
                <a:chExt cx="364639" cy="429532"/>
              </a:xfrm>
            </p:grpSpPr>
            <p:sp>
              <p:nvSpPr>
                <p:cNvPr id="31" name="椭圆 30"/>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8" name="直接连接符 27"/>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Delete  </a:t>
                </a:r>
                <a:r>
                  <a:rPr lang="zh-CN" altLang="en-US" spc="100" dirty="0">
                    <a:solidFill>
                      <a:schemeClr val="tx1">
                        <a:lumMod val="65000"/>
                        <a:lumOff val="35000"/>
                      </a:schemeClr>
                    </a:solidFill>
                    <a:sym typeface="Wingdings" panose="05000000000000000000" pitchFamily="2" charset="2"/>
                  </a:rPr>
                  <a:t>点击图标，即可更改图片</a:t>
                </a:r>
                <a:endParaRPr lang="zh-CN" altLang="en-US" spc="100" dirty="0">
                  <a:solidFill>
                    <a:schemeClr val="tx1">
                      <a:lumMod val="65000"/>
                      <a:lumOff val="35000"/>
                    </a:schemeClr>
                  </a:solidFill>
                </a:endParaRPr>
              </a:p>
            </p:txBody>
          </p:sp>
        </p:grpSp>
        <p:sp>
          <p:nvSpPr>
            <p:cNvPr id="24" name="文本框 23"/>
            <p:cNvSpPr txBox="1"/>
            <p:nvPr/>
          </p:nvSpPr>
          <p:spPr>
            <a:xfrm>
              <a:off x="6582625"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grpSp>
        <p:nvGrpSpPr>
          <p:cNvPr id="33" name="组合 32"/>
          <p:cNvGrpSpPr/>
          <p:nvPr/>
        </p:nvGrpSpPr>
        <p:grpSpPr>
          <a:xfrm>
            <a:off x="7396818" y="-754379"/>
            <a:ext cx="4818284" cy="685799"/>
            <a:chOff x="-1" y="-754379"/>
            <a:chExt cx="4818284" cy="685799"/>
          </a:xfrm>
        </p:grpSpPr>
        <p:grpSp>
          <p:nvGrpSpPr>
            <p:cNvPr id="36" name="组合 35"/>
            <p:cNvGrpSpPr/>
            <p:nvPr/>
          </p:nvGrpSpPr>
          <p:grpSpPr>
            <a:xfrm>
              <a:off x="-1" y="-754379"/>
              <a:ext cx="4818284" cy="685799"/>
              <a:chOff x="1786549" y="-904875"/>
              <a:chExt cx="4818284" cy="685799"/>
            </a:xfrm>
          </p:grpSpPr>
          <p:sp>
            <p:nvSpPr>
              <p:cNvPr id="38" name="矩形 37"/>
              <p:cNvSpPr/>
              <p:nvPr/>
            </p:nvSpPr>
            <p:spPr>
              <a:xfrm>
                <a:off x="1786549" y="-904875"/>
                <a:ext cx="481828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943430" y="-776742"/>
                <a:ext cx="364639" cy="429532"/>
                <a:chOff x="202990" y="7474403"/>
                <a:chExt cx="364639" cy="429532"/>
              </a:xfrm>
            </p:grpSpPr>
            <p:sp>
              <p:nvSpPr>
                <p:cNvPr id="44" name="椭圆 43"/>
                <p:cNvSpPr/>
                <p:nvPr/>
              </p:nvSpPr>
              <p:spPr>
                <a:xfrm>
                  <a:off x="267138" y="7538114"/>
                  <a:ext cx="236342" cy="236342"/>
                </a:xfrm>
                <a:prstGeom prst="ellipse">
                  <a:avLst/>
                </a:prstGeom>
                <a:solidFill>
                  <a:srgbClr val="FED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7"/>
                <p:cNvSpPr/>
                <p:nvPr/>
              </p:nvSpPr>
              <p:spPr>
                <a:xfrm>
                  <a:off x="202990" y="7474403"/>
                  <a:ext cx="364639" cy="429532"/>
                </a:xfrm>
                <a:custGeom>
                  <a:avLst/>
                  <a:gdLst>
                    <a:gd name="connsiteX0" fmla="*/ 204373 w 514281"/>
                    <a:gd name="connsiteY0" fmla="*/ 530626 h 605804"/>
                    <a:gd name="connsiteX1" fmla="*/ 204373 w 514281"/>
                    <a:gd name="connsiteY1" fmla="*/ 556952 h 605804"/>
                    <a:gd name="connsiteX2" fmla="*/ 311229 w 514281"/>
                    <a:gd name="connsiteY2" fmla="*/ 556952 h 605804"/>
                    <a:gd name="connsiteX3" fmla="*/ 311229 w 514281"/>
                    <a:gd name="connsiteY3" fmla="*/ 530626 h 605804"/>
                    <a:gd name="connsiteX4" fmla="*/ 204373 w 514281"/>
                    <a:gd name="connsiteY4" fmla="*/ 479178 h 605804"/>
                    <a:gd name="connsiteX5" fmla="*/ 204373 w 514281"/>
                    <a:gd name="connsiteY5" fmla="*/ 504299 h 605804"/>
                    <a:gd name="connsiteX6" fmla="*/ 311229 w 514281"/>
                    <a:gd name="connsiteY6" fmla="*/ 504299 h 605804"/>
                    <a:gd name="connsiteX7" fmla="*/ 311229 w 514281"/>
                    <a:gd name="connsiteY7" fmla="*/ 479178 h 605804"/>
                    <a:gd name="connsiteX8" fmla="*/ 458958 w 514281"/>
                    <a:gd name="connsiteY8" fmla="*/ 243592 h 605804"/>
                    <a:gd name="connsiteX9" fmla="*/ 514281 w 514281"/>
                    <a:gd name="connsiteY9" fmla="*/ 243592 h 605804"/>
                    <a:gd name="connsiteX10" fmla="*/ 514281 w 514281"/>
                    <a:gd name="connsiteY10" fmla="*/ 269913 h 605804"/>
                    <a:gd name="connsiteX11" fmla="*/ 458958 w 514281"/>
                    <a:gd name="connsiteY11" fmla="*/ 269913 h 605804"/>
                    <a:gd name="connsiteX12" fmla="*/ 0 w 514281"/>
                    <a:gd name="connsiteY12" fmla="*/ 243592 h 605804"/>
                    <a:gd name="connsiteX13" fmla="*/ 55323 w 514281"/>
                    <a:gd name="connsiteY13" fmla="*/ 243592 h 605804"/>
                    <a:gd name="connsiteX14" fmla="*/ 55323 w 514281"/>
                    <a:gd name="connsiteY14" fmla="*/ 269913 h 605804"/>
                    <a:gd name="connsiteX15" fmla="*/ 0 w 514281"/>
                    <a:gd name="connsiteY15" fmla="*/ 269913 h 605804"/>
                    <a:gd name="connsiteX16" fmla="*/ 263695 w 514281"/>
                    <a:gd name="connsiteY16" fmla="*/ 202846 h 605804"/>
                    <a:gd name="connsiteX17" fmla="*/ 192467 w 514281"/>
                    <a:gd name="connsiteY17" fmla="*/ 273946 h 605804"/>
                    <a:gd name="connsiteX18" fmla="*/ 237321 w 514281"/>
                    <a:gd name="connsiteY18" fmla="*/ 273946 h 605804"/>
                    <a:gd name="connsiteX19" fmla="*/ 250601 w 514281"/>
                    <a:gd name="connsiteY19" fmla="*/ 288407 h 605804"/>
                    <a:gd name="connsiteX20" fmla="*/ 246608 w 514281"/>
                    <a:gd name="connsiteY20" fmla="*/ 326599 h 605804"/>
                    <a:gd name="connsiteX21" fmla="*/ 320436 w 514281"/>
                    <a:gd name="connsiteY21" fmla="*/ 252904 h 605804"/>
                    <a:gd name="connsiteX22" fmla="*/ 275582 w 514281"/>
                    <a:gd name="connsiteY22" fmla="*/ 252904 h 605804"/>
                    <a:gd name="connsiteX23" fmla="*/ 262302 w 514281"/>
                    <a:gd name="connsiteY23" fmla="*/ 239648 h 605804"/>
                    <a:gd name="connsiteX24" fmla="*/ 283673 w 514281"/>
                    <a:gd name="connsiteY24" fmla="*/ 156984 h 605804"/>
                    <a:gd name="connsiteX25" fmla="*/ 291462 w 514281"/>
                    <a:gd name="connsiteY25" fmla="*/ 168641 h 605804"/>
                    <a:gd name="connsiteX26" fmla="*/ 290071 w 514281"/>
                    <a:gd name="connsiteY26" fmla="*/ 225094 h 605804"/>
                    <a:gd name="connsiteX27" fmla="*/ 290069 w 514281"/>
                    <a:gd name="connsiteY27" fmla="*/ 225094 h 605804"/>
                    <a:gd name="connsiteX28" fmla="*/ 290069 w 514281"/>
                    <a:gd name="connsiteY28" fmla="*/ 225187 h 605804"/>
                    <a:gd name="connsiteX29" fmla="*/ 290071 w 514281"/>
                    <a:gd name="connsiteY29" fmla="*/ 225094 h 605804"/>
                    <a:gd name="connsiteX30" fmla="*/ 353496 w 514281"/>
                    <a:gd name="connsiteY30" fmla="*/ 225094 h 605804"/>
                    <a:gd name="connsiteX31" fmla="*/ 362783 w 514281"/>
                    <a:gd name="connsiteY31" fmla="*/ 247435 h 605804"/>
                    <a:gd name="connsiteX32" fmla="*/ 240014 w 514281"/>
                    <a:gd name="connsiteY32" fmla="*/ 369982 h 605804"/>
                    <a:gd name="connsiteX33" fmla="*/ 217634 w 514281"/>
                    <a:gd name="connsiteY33" fmla="*/ 359414 h 605804"/>
                    <a:gd name="connsiteX34" fmla="*/ 222927 w 514281"/>
                    <a:gd name="connsiteY34" fmla="*/ 298882 h 605804"/>
                    <a:gd name="connsiteX35" fmla="*/ 160893 w 514281"/>
                    <a:gd name="connsiteY35" fmla="*/ 298882 h 605804"/>
                    <a:gd name="connsiteX36" fmla="*/ 151606 w 514281"/>
                    <a:gd name="connsiteY36" fmla="*/ 276542 h 605804"/>
                    <a:gd name="connsiteX37" fmla="*/ 268988 w 514281"/>
                    <a:gd name="connsiteY37" fmla="*/ 159371 h 605804"/>
                    <a:gd name="connsiteX38" fmla="*/ 283673 w 514281"/>
                    <a:gd name="connsiteY38" fmla="*/ 156984 h 605804"/>
                    <a:gd name="connsiteX39" fmla="*/ 250606 w 514281"/>
                    <a:gd name="connsiteY39" fmla="*/ 114503 h 605804"/>
                    <a:gd name="connsiteX40" fmla="*/ 114784 w 514281"/>
                    <a:gd name="connsiteY40" fmla="*/ 244837 h 605804"/>
                    <a:gd name="connsiteX41" fmla="*/ 159624 w 514281"/>
                    <a:gd name="connsiteY41" fmla="*/ 362007 h 605804"/>
                    <a:gd name="connsiteX42" fmla="*/ 204001 w 514281"/>
                    <a:gd name="connsiteY42" fmla="*/ 452852 h 605804"/>
                    <a:gd name="connsiteX43" fmla="*/ 311322 w 514281"/>
                    <a:gd name="connsiteY43" fmla="*/ 452852 h 605804"/>
                    <a:gd name="connsiteX44" fmla="*/ 354678 w 514281"/>
                    <a:gd name="connsiteY44" fmla="*/ 362007 h 605804"/>
                    <a:gd name="connsiteX45" fmla="*/ 400819 w 514281"/>
                    <a:gd name="connsiteY45" fmla="*/ 258000 h 605804"/>
                    <a:gd name="connsiteX46" fmla="*/ 250606 w 514281"/>
                    <a:gd name="connsiteY46" fmla="*/ 114503 h 605804"/>
                    <a:gd name="connsiteX47" fmla="*/ 249213 w 514281"/>
                    <a:gd name="connsiteY47" fmla="*/ 88269 h 605804"/>
                    <a:gd name="connsiteX48" fmla="*/ 427556 w 514281"/>
                    <a:gd name="connsiteY48" fmla="*/ 258092 h 605804"/>
                    <a:gd name="connsiteX49" fmla="*/ 373524 w 514281"/>
                    <a:gd name="connsiteY49" fmla="*/ 381845 h 605804"/>
                    <a:gd name="connsiteX50" fmla="*/ 337874 w 514281"/>
                    <a:gd name="connsiteY50" fmla="*/ 460824 h 605804"/>
                    <a:gd name="connsiteX51" fmla="*/ 337874 w 514281"/>
                    <a:gd name="connsiteY51" fmla="*/ 571413 h 605804"/>
                    <a:gd name="connsiteX52" fmla="*/ 324598 w 514281"/>
                    <a:gd name="connsiteY52" fmla="*/ 583278 h 605804"/>
                    <a:gd name="connsiteX53" fmla="*/ 270473 w 514281"/>
                    <a:gd name="connsiteY53" fmla="*/ 583278 h 605804"/>
                    <a:gd name="connsiteX54" fmla="*/ 270473 w 514281"/>
                    <a:gd name="connsiteY54" fmla="*/ 592548 h 605804"/>
                    <a:gd name="connsiteX55" fmla="*/ 257290 w 514281"/>
                    <a:gd name="connsiteY55" fmla="*/ 605804 h 605804"/>
                    <a:gd name="connsiteX56" fmla="*/ 244014 w 514281"/>
                    <a:gd name="connsiteY56" fmla="*/ 592548 h 605804"/>
                    <a:gd name="connsiteX57" fmla="*/ 244014 w 514281"/>
                    <a:gd name="connsiteY57" fmla="*/ 583278 h 605804"/>
                    <a:gd name="connsiteX58" fmla="*/ 189890 w 514281"/>
                    <a:gd name="connsiteY58" fmla="*/ 583278 h 605804"/>
                    <a:gd name="connsiteX59" fmla="*/ 176707 w 514281"/>
                    <a:gd name="connsiteY59" fmla="*/ 570023 h 605804"/>
                    <a:gd name="connsiteX60" fmla="*/ 176707 w 514281"/>
                    <a:gd name="connsiteY60" fmla="*/ 460824 h 605804"/>
                    <a:gd name="connsiteX61" fmla="*/ 139757 w 514281"/>
                    <a:gd name="connsiteY61" fmla="*/ 380454 h 605804"/>
                    <a:gd name="connsiteX62" fmla="*/ 87025 w 514281"/>
                    <a:gd name="connsiteY62" fmla="*/ 242241 h 605804"/>
                    <a:gd name="connsiteX63" fmla="*/ 249213 w 514281"/>
                    <a:gd name="connsiteY63" fmla="*/ 88269 h 605804"/>
                    <a:gd name="connsiteX64" fmla="*/ 429815 w 514281"/>
                    <a:gd name="connsiteY64" fmla="*/ 66120 h 605804"/>
                    <a:gd name="connsiteX65" fmla="*/ 448444 w 514281"/>
                    <a:gd name="connsiteY65" fmla="*/ 84608 h 605804"/>
                    <a:gd name="connsiteX66" fmla="*/ 409280 w 514281"/>
                    <a:gd name="connsiteY66" fmla="*/ 123772 h 605804"/>
                    <a:gd name="connsiteX67" fmla="*/ 390721 w 514281"/>
                    <a:gd name="connsiteY67" fmla="*/ 105143 h 605804"/>
                    <a:gd name="connsiteX68" fmla="*/ 84820 w 514281"/>
                    <a:gd name="connsiteY68" fmla="*/ 66120 h 605804"/>
                    <a:gd name="connsiteX69" fmla="*/ 123843 w 514281"/>
                    <a:gd name="connsiteY69" fmla="*/ 105143 h 605804"/>
                    <a:gd name="connsiteX70" fmla="*/ 105284 w 514281"/>
                    <a:gd name="connsiteY70" fmla="*/ 123772 h 605804"/>
                    <a:gd name="connsiteX71" fmla="*/ 66120 w 514281"/>
                    <a:gd name="connsiteY71" fmla="*/ 84749 h 605804"/>
                    <a:gd name="connsiteX72" fmla="*/ 243945 w 514281"/>
                    <a:gd name="connsiteY72" fmla="*/ 0 h 605804"/>
                    <a:gd name="connsiteX73" fmla="*/ 270266 w 514281"/>
                    <a:gd name="connsiteY73" fmla="*/ 0 h 605804"/>
                    <a:gd name="connsiteX74" fmla="*/ 270266 w 514281"/>
                    <a:gd name="connsiteY74" fmla="*/ 55253 h 605804"/>
                    <a:gd name="connsiteX75" fmla="*/ 243945 w 514281"/>
                    <a:gd name="connsiteY75" fmla="*/ 55253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14281" h="605804">
                      <a:moveTo>
                        <a:pt x="204373" y="530626"/>
                      </a:moveTo>
                      <a:lnTo>
                        <a:pt x="204373" y="556952"/>
                      </a:lnTo>
                      <a:lnTo>
                        <a:pt x="311229" y="556952"/>
                      </a:lnTo>
                      <a:lnTo>
                        <a:pt x="311229" y="530626"/>
                      </a:lnTo>
                      <a:close/>
                      <a:moveTo>
                        <a:pt x="204373" y="479178"/>
                      </a:moveTo>
                      <a:lnTo>
                        <a:pt x="204373" y="504299"/>
                      </a:lnTo>
                      <a:lnTo>
                        <a:pt x="311229" y="504299"/>
                      </a:lnTo>
                      <a:lnTo>
                        <a:pt x="311229" y="479178"/>
                      </a:lnTo>
                      <a:close/>
                      <a:moveTo>
                        <a:pt x="458958" y="243592"/>
                      </a:moveTo>
                      <a:lnTo>
                        <a:pt x="514281" y="243592"/>
                      </a:lnTo>
                      <a:lnTo>
                        <a:pt x="514281" y="269913"/>
                      </a:lnTo>
                      <a:lnTo>
                        <a:pt x="458958" y="269913"/>
                      </a:lnTo>
                      <a:close/>
                      <a:moveTo>
                        <a:pt x="0" y="243592"/>
                      </a:moveTo>
                      <a:lnTo>
                        <a:pt x="55323" y="243592"/>
                      </a:lnTo>
                      <a:lnTo>
                        <a:pt x="55323" y="269913"/>
                      </a:lnTo>
                      <a:lnTo>
                        <a:pt x="0" y="269913"/>
                      </a:lnTo>
                      <a:close/>
                      <a:moveTo>
                        <a:pt x="263695" y="202846"/>
                      </a:moveTo>
                      <a:lnTo>
                        <a:pt x="192467" y="273946"/>
                      </a:lnTo>
                      <a:lnTo>
                        <a:pt x="237321" y="273946"/>
                      </a:lnTo>
                      <a:cubicBezTo>
                        <a:pt x="248001" y="273946"/>
                        <a:pt x="251530" y="280991"/>
                        <a:pt x="250601" y="288407"/>
                      </a:cubicBezTo>
                      <a:lnTo>
                        <a:pt x="246608" y="326599"/>
                      </a:lnTo>
                      <a:lnTo>
                        <a:pt x="320436" y="252904"/>
                      </a:lnTo>
                      <a:lnTo>
                        <a:pt x="275582" y="252904"/>
                      </a:lnTo>
                      <a:cubicBezTo>
                        <a:pt x="270010" y="252904"/>
                        <a:pt x="262302" y="250586"/>
                        <a:pt x="262302" y="239648"/>
                      </a:cubicBezTo>
                      <a:close/>
                      <a:moveTo>
                        <a:pt x="283673" y="156984"/>
                      </a:moveTo>
                      <a:cubicBezTo>
                        <a:pt x="288142" y="159139"/>
                        <a:pt x="291462" y="163635"/>
                        <a:pt x="291462" y="168641"/>
                      </a:cubicBezTo>
                      <a:lnTo>
                        <a:pt x="290071" y="225094"/>
                      </a:lnTo>
                      <a:lnTo>
                        <a:pt x="290069" y="225094"/>
                      </a:lnTo>
                      <a:lnTo>
                        <a:pt x="290069" y="225187"/>
                      </a:lnTo>
                      <a:lnTo>
                        <a:pt x="290071" y="225094"/>
                      </a:lnTo>
                      <a:lnTo>
                        <a:pt x="353496" y="225094"/>
                      </a:lnTo>
                      <a:cubicBezTo>
                        <a:pt x="367798" y="225094"/>
                        <a:pt x="370398" y="240946"/>
                        <a:pt x="362783" y="247435"/>
                      </a:cubicBezTo>
                      <a:lnTo>
                        <a:pt x="240014" y="369982"/>
                      </a:lnTo>
                      <a:cubicBezTo>
                        <a:pt x="231378" y="376749"/>
                        <a:pt x="217634" y="373041"/>
                        <a:pt x="217634" y="359414"/>
                      </a:cubicBezTo>
                      <a:lnTo>
                        <a:pt x="222927" y="298882"/>
                      </a:lnTo>
                      <a:lnTo>
                        <a:pt x="160893" y="298882"/>
                      </a:lnTo>
                      <a:cubicBezTo>
                        <a:pt x="148077" y="298882"/>
                        <a:pt x="141484" y="286646"/>
                        <a:pt x="151606" y="276542"/>
                      </a:cubicBezTo>
                      <a:lnTo>
                        <a:pt x="268988" y="159371"/>
                      </a:lnTo>
                      <a:cubicBezTo>
                        <a:pt x="273585" y="155014"/>
                        <a:pt x="279204" y="154829"/>
                        <a:pt x="283673" y="156984"/>
                      </a:cubicBezTo>
                      <a:close/>
                      <a:moveTo>
                        <a:pt x="250606" y="114503"/>
                      </a:moveTo>
                      <a:cubicBezTo>
                        <a:pt x="179399" y="118396"/>
                        <a:pt x="121375" y="173830"/>
                        <a:pt x="114784" y="244837"/>
                      </a:cubicBezTo>
                      <a:cubicBezTo>
                        <a:pt x="110792" y="289610"/>
                        <a:pt x="126667" y="331788"/>
                        <a:pt x="159624" y="362007"/>
                      </a:cubicBezTo>
                      <a:cubicBezTo>
                        <a:pt x="186083" y="387407"/>
                        <a:pt x="201680" y="419388"/>
                        <a:pt x="204001" y="452852"/>
                      </a:cubicBezTo>
                      <a:lnTo>
                        <a:pt x="311322" y="452852"/>
                      </a:lnTo>
                      <a:cubicBezTo>
                        <a:pt x="313086" y="418553"/>
                        <a:pt x="328683" y="386758"/>
                        <a:pt x="354678" y="362007"/>
                      </a:cubicBezTo>
                      <a:cubicBezTo>
                        <a:pt x="383736" y="334476"/>
                        <a:pt x="400819" y="297489"/>
                        <a:pt x="400819" y="258000"/>
                      </a:cubicBezTo>
                      <a:cubicBezTo>
                        <a:pt x="400819" y="176425"/>
                        <a:pt x="332304" y="110517"/>
                        <a:pt x="250606" y="114503"/>
                      </a:cubicBezTo>
                      <a:close/>
                      <a:moveTo>
                        <a:pt x="249213" y="88269"/>
                      </a:moveTo>
                      <a:cubicBezTo>
                        <a:pt x="346786" y="82985"/>
                        <a:pt x="427185" y="161964"/>
                        <a:pt x="427556" y="258092"/>
                      </a:cubicBezTo>
                      <a:cubicBezTo>
                        <a:pt x="427556" y="304164"/>
                        <a:pt x="407782" y="350142"/>
                        <a:pt x="373524" y="381845"/>
                      </a:cubicBezTo>
                      <a:cubicBezTo>
                        <a:pt x="351057" y="402795"/>
                        <a:pt x="337874" y="430511"/>
                        <a:pt x="337874" y="460824"/>
                      </a:cubicBezTo>
                      <a:lnTo>
                        <a:pt x="337874" y="571413"/>
                      </a:lnTo>
                      <a:cubicBezTo>
                        <a:pt x="337874" y="577995"/>
                        <a:pt x="331190" y="583278"/>
                        <a:pt x="324598" y="583278"/>
                      </a:cubicBezTo>
                      <a:lnTo>
                        <a:pt x="270473" y="583278"/>
                      </a:lnTo>
                      <a:lnTo>
                        <a:pt x="270473" y="592548"/>
                      </a:lnTo>
                      <a:cubicBezTo>
                        <a:pt x="270473" y="600428"/>
                        <a:pt x="265182" y="605804"/>
                        <a:pt x="257290" y="605804"/>
                      </a:cubicBezTo>
                      <a:cubicBezTo>
                        <a:pt x="249306" y="605804"/>
                        <a:pt x="244014" y="600428"/>
                        <a:pt x="244014" y="592548"/>
                      </a:cubicBezTo>
                      <a:lnTo>
                        <a:pt x="244014" y="583278"/>
                      </a:lnTo>
                      <a:lnTo>
                        <a:pt x="189890" y="583278"/>
                      </a:lnTo>
                      <a:cubicBezTo>
                        <a:pt x="181999" y="583278"/>
                        <a:pt x="176707" y="577995"/>
                        <a:pt x="176707" y="570023"/>
                      </a:cubicBezTo>
                      <a:lnTo>
                        <a:pt x="176707" y="460824"/>
                      </a:lnTo>
                      <a:cubicBezTo>
                        <a:pt x="176707" y="430511"/>
                        <a:pt x="163524" y="402795"/>
                        <a:pt x="139757" y="380454"/>
                      </a:cubicBezTo>
                      <a:cubicBezTo>
                        <a:pt x="101508" y="344951"/>
                        <a:pt x="83126" y="293596"/>
                        <a:pt x="87025" y="242241"/>
                      </a:cubicBezTo>
                      <a:cubicBezTo>
                        <a:pt x="95009" y="158071"/>
                        <a:pt x="164823" y="92255"/>
                        <a:pt x="249213" y="88269"/>
                      </a:cubicBezTo>
                      <a:close/>
                      <a:moveTo>
                        <a:pt x="429815" y="66120"/>
                      </a:moveTo>
                      <a:lnTo>
                        <a:pt x="448444" y="84608"/>
                      </a:lnTo>
                      <a:lnTo>
                        <a:pt x="409280" y="123772"/>
                      </a:lnTo>
                      <a:lnTo>
                        <a:pt x="390721" y="105143"/>
                      </a:lnTo>
                      <a:close/>
                      <a:moveTo>
                        <a:pt x="84820" y="66120"/>
                      </a:moveTo>
                      <a:lnTo>
                        <a:pt x="123843" y="105143"/>
                      </a:lnTo>
                      <a:lnTo>
                        <a:pt x="105284" y="123772"/>
                      </a:lnTo>
                      <a:lnTo>
                        <a:pt x="66120" y="84749"/>
                      </a:lnTo>
                      <a:close/>
                      <a:moveTo>
                        <a:pt x="243945" y="0"/>
                      </a:moveTo>
                      <a:lnTo>
                        <a:pt x="270266" y="0"/>
                      </a:lnTo>
                      <a:lnTo>
                        <a:pt x="270266" y="55253"/>
                      </a:lnTo>
                      <a:lnTo>
                        <a:pt x="243945" y="552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1" name="直接连接符 40"/>
              <p:cNvCxnSpPr/>
              <p:nvPr/>
            </p:nvCxnSpPr>
            <p:spPr>
              <a:xfrm>
                <a:off x="2446950" y="-776742"/>
                <a:ext cx="0" cy="429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等腰三角形 41"/>
              <p:cNvSpPr/>
              <p:nvPr/>
            </p:nvSpPr>
            <p:spPr>
              <a:xfrm rot="5400000">
                <a:off x="2443292" y="-584836"/>
                <a:ext cx="53036" cy="457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492669" y="-746642"/>
                <a:ext cx="3790745" cy="369332"/>
              </a:xfrm>
              <a:prstGeom prst="rect">
                <a:avLst/>
              </a:prstGeom>
              <a:noFill/>
            </p:spPr>
            <p:txBody>
              <a:bodyPr wrap="square" rtlCol="0">
                <a:spAutoFit/>
              </a:bodyPr>
              <a:lstStyle/>
              <a:p>
                <a:r>
                  <a:rPr lang="zh-CN" altLang="en-US" spc="100" dirty="0">
                    <a:solidFill>
                      <a:schemeClr val="tx1">
                        <a:lumMod val="65000"/>
                        <a:lumOff val="35000"/>
                      </a:schemeClr>
                    </a:solidFill>
                  </a:rPr>
                  <a:t>点击左侧缩略图 </a:t>
                </a:r>
                <a:r>
                  <a:rPr lang="en-US" altLang="zh-CN" spc="100" dirty="0">
                    <a:solidFill>
                      <a:schemeClr val="tx1">
                        <a:lumMod val="65000"/>
                        <a:lumOff val="35000"/>
                      </a:schemeClr>
                    </a:solidFill>
                    <a:sym typeface="Wingdings" panose="05000000000000000000" pitchFamily="2" charset="2"/>
                  </a:rPr>
                  <a:t></a:t>
                </a:r>
                <a:r>
                  <a:rPr lang="en-US" altLang="zh-CN" spc="100" dirty="0">
                    <a:solidFill>
                      <a:schemeClr val="accent1"/>
                    </a:solidFill>
                    <a:sym typeface="Wingdings" panose="05000000000000000000" pitchFamily="2" charset="2"/>
                  </a:rPr>
                  <a:t> </a:t>
                </a:r>
                <a:r>
                  <a:rPr lang="zh-CN" altLang="en-US" spc="100" dirty="0">
                    <a:solidFill>
                      <a:schemeClr val="accent1"/>
                    </a:solidFill>
                    <a:sym typeface="Wingdings" panose="05000000000000000000" pitchFamily="2" charset="2"/>
                  </a:rPr>
                  <a:t>回车</a:t>
                </a:r>
                <a:r>
                  <a:rPr lang="zh-CN" altLang="en-US" spc="100" dirty="0">
                    <a:solidFill>
                      <a:schemeClr val="tx1">
                        <a:lumMod val="65000"/>
                        <a:lumOff val="35000"/>
                      </a:schemeClr>
                    </a:solidFill>
                  </a:rPr>
                  <a:t>添加新页</a:t>
                </a:r>
              </a:p>
            </p:txBody>
          </p:sp>
        </p:grpSp>
        <p:sp>
          <p:nvSpPr>
            <p:cNvPr id="37" name="文本框 36"/>
            <p:cNvSpPr txBox="1"/>
            <p:nvPr/>
          </p:nvSpPr>
          <p:spPr>
            <a:xfrm>
              <a:off x="4521768" y="-626246"/>
              <a:ext cx="188305" cy="425834"/>
            </a:xfrm>
            <a:custGeom>
              <a:avLst/>
              <a:gdLst/>
              <a:ahLst/>
              <a:cxnLst/>
              <a:rect l="l" t="t" r="r" b="b"/>
              <a:pathLst>
                <a:path w="188305" h="425834">
                  <a:moveTo>
                    <a:pt x="137517" y="318455"/>
                  </a:moveTo>
                  <a:cubicBezTo>
                    <a:pt x="151358" y="318455"/>
                    <a:pt x="161479" y="320222"/>
                    <a:pt x="167878" y="323757"/>
                  </a:cubicBezTo>
                  <a:cubicBezTo>
                    <a:pt x="174278" y="327291"/>
                    <a:pt x="179282" y="333003"/>
                    <a:pt x="182891" y="340890"/>
                  </a:cubicBezTo>
                  <a:cubicBezTo>
                    <a:pt x="186500" y="348778"/>
                    <a:pt x="188305" y="358303"/>
                    <a:pt x="188305" y="369465"/>
                  </a:cubicBezTo>
                  <a:cubicBezTo>
                    <a:pt x="188305" y="381669"/>
                    <a:pt x="186333" y="392069"/>
                    <a:pt x="182389" y="400664"/>
                  </a:cubicBezTo>
                  <a:cubicBezTo>
                    <a:pt x="178445" y="409258"/>
                    <a:pt x="173478" y="414951"/>
                    <a:pt x="167488" y="417742"/>
                  </a:cubicBezTo>
                  <a:cubicBezTo>
                    <a:pt x="161497" y="420532"/>
                    <a:pt x="151321" y="421927"/>
                    <a:pt x="136959" y="421927"/>
                  </a:cubicBezTo>
                  <a:lnTo>
                    <a:pt x="129815" y="421927"/>
                  </a:lnTo>
                  <a:lnTo>
                    <a:pt x="129815" y="378283"/>
                  </a:lnTo>
                  <a:lnTo>
                    <a:pt x="143210" y="378283"/>
                  </a:lnTo>
                  <a:cubicBezTo>
                    <a:pt x="149461" y="378283"/>
                    <a:pt x="153442" y="377725"/>
                    <a:pt x="155153" y="376609"/>
                  </a:cubicBezTo>
                  <a:cubicBezTo>
                    <a:pt x="156865" y="375493"/>
                    <a:pt x="157721" y="373633"/>
                    <a:pt x="157721" y="371028"/>
                  </a:cubicBezTo>
                  <a:cubicBezTo>
                    <a:pt x="157721" y="368200"/>
                    <a:pt x="156566" y="366061"/>
                    <a:pt x="154258" y="364610"/>
                  </a:cubicBezTo>
                  <a:cubicBezTo>
                    <a:pt x="151949" y="363159"/>
                    <a:pt x="148449" y="362433"/>
                    <a:pt x="143758" y="362433"/>
                  </a:cubicBezTo>
                  <a:cubicBezTo>
                    <a:pt x="137727" y="362433"/>
                    <a:pt x="133184" y="363249"/>
                    <a:pt x="130131" y="364880"/>
                  </a:cubicBezTo>
                  <a:cubicBezTo>
                    <a:pt x="127078" y="366438"/>
                    <a:pt x="123395" y="370865"/>
                    <a:pt x="119082" y="378160"/>
                  </a:cubicBezTo>
                  <a:cubicBezTo>
                    <a:pt x="106667" y="399078"/>
                    <a:pt x="96478" y="412254"/>
                    <a:pt x="88516" y="417686"/>
                  </a:cubicBezTo>
                  <a:cubicBezTo>
                    <a:pt x="80553" y="423118"/>
                    <a:pt x="67717" y="425834"/>
                    <a:pt x="50006" y="425834"/>
                  </a:cubicBezTo>
                  <a:cubicBezTo>
                    <a:pt x="37133" y="425834"/>
                    <a:pt x="27645" y="424327"/>
                    <a:pt x="21543" y="421313"/>
                  </a:cubicBezTo>
                  <a:cubicBezTo>
                    <a:pt x="15441" y="418300"/>
                    <a:pt x="10325" y="412477"/>
                    <a:pt x="6195" y="403845"/>
                  </a:cubicBezTo>
                  <a:cubicBezTo>
                    <a:pt x="2065" y="395213"/>
                    <a:pt x="0" y="385167"/>
                    <a:pt x="0" y="373707"/>
                  </a:cubicBezTo>
                  <a:cubicBezTo>
                    <a:pt x="0" y="361131"/>
                    <a:pt x="2381" y="350397"/>
                    <a:pt x="7144" y="341504"/>
                  </a:cubicBezTo>
                  <a:cubicBezTo>
                    <a:pt x="11906" y="332612"/>
                    <a:pt x="17971" y="326789"/>
                    <a:pt x="25338" y="324036"/>
                  </a:cubicBezTo>
                  <a:cubicBezTo>
                    <a:pt x="32705" y="321282"/>
                    <a:pt x="43160" y="319906"/>
                    <a:pt x="56704" y="319906"/>
                  </a:cubicBezTo>
                  <a:lnTo>
                    <a:pt x="68535" y="319906"/>
                  </a:lnTo>
                  <a:lnTo>
                    <a:pt x="68535" y="363549"/>
                  </a:lnTo>
                  <a:lnTo>
                    <a:pt x="46546" y="363549"/>
                  </a:lnTo>
                  <a:cubicBezTo>
                    <a:pt x="39774" y="363549"/>
                    <a:pt x="35421" y="364163"/>
                    <a:pt x="33486" y="365391"/>
                  </a:cubicBezTo>
                  <a:cubicBezTo>
                    <a:pt x="31552" y="366619"/>
                    <a:pt x="30584" y="368796"/>
                    <a:pt x="30584" y="371921"/>
                  </a:cubicBezTo>
                  <a:cubicBezTo>
                    <a:pt x="30584" y="375046"/>
                    <a:pt x="31812" y="377372"/>
                    <a:pt x="34268" y="378897"/>
                  </a:cubicBezTo>
                  <a:cubicBezTo>
                    <a:pt x="36723" y="380423"/>
                    <a:pt x="40370" y="381186"/>
                    <a:pt x="45207" y="381186"/>
                  </a:cubicBezTo>
                  <a:cubicBezTo>
                    <a:pt x="55848" y="381186"/>
                    <a:pt x="62806" y="379735"/>
                    <a:pt x="66080" y="376832"/>
                  </a:cubicBezTo>
                  <a:cubicBezTo>
                    <a:pt x="69354" y="373856"/>
                    <a:pt x="74823" y="366526"/>
                    <a:pt x="82488" y="354843"/>
                  </a:cubicBezTo>
                  <a:cubicBezTo>
                    <a:pt x="90227" y="343160"/>
                    <a:pt x="95845" y="335421"/>
                    <a:pt x="99343" y="331626"/>
                  </a:cubicBezTo>
                  <a:cubicBezTo>
                    <a:pt x="102840" y="327831"/>
                    <a:pt x="107677" y="324687"/>
                    <a:pt x="113854" y="322194"/>
                  </a:cubicBezTo>
                  <a:cubicBezTo>
                    <a:pt x="120030" y="319701"/>
                    <a:pt x="127918" y="318455"/>
                    <a:pt x="137517" y="318455"/>
                  </a:cubicBezTo>
                  <a:close/>
                  <a:moveTo>
                    <a:pt x="107603" y="245529"/>
                  </a:moveTo>
                  <a:cubicBezTo>
                    <a:pt x="107528" y="246868"/>
                    <a:pt x="107491" y="248022"/>
                    <a:pt x="107491" y="248989"/>
                  </a:cubicBezTo>
                  <a:cubicBezTo>
                    <a:pt x="107491" y="253305"/>
                    <a:pt x="108552" y="256300"/>
                    <a:pt x="110672" y="257975"/>
                  </a:cubicBezTo>
                  <a:cubicBezTo>
                    <a:pt x="112793" y="259649"/>
                    <a:pt x="117202" y="260486"/>
                    <a:pt x="123900" y="260486"/>
                  </a:cubicBezTo>
                  <a:lnTo>
                    <a:pt x="138745" y="260486"/>
                  </a:lnTo>
                  <a:cubicBezTo>
                    <a:pt x="144922" y="260486"/>
                    <a:pt x="148940" y="259519"/>
                    <a:pt x="150800" y="257584"/>
                  </a:cubicBezTo>
                  <a:cubicBezTo>
                    <a:pt x="152661" y="255649"/>
                    <a:pt x="153591" y="251631"/>
                    <a:pt x="153591" y="245529"/>
                  </a:cubicBezTo>
                  <a:close/>
                  <a:moveTo>
                    <a:pt x="3795" y="198536"/>
                  </a:moveTo>
                  <a:lnTo>
                    <a:pt x="184510" y="198536"/>
                  </a:lnTo>
                  <a:lnTo>
                    <a:pt x="184510" y="245864"/>
                  </a:lnTo>
                  <a:cubicBezTo>
                    <a:pt x="184510" y="258663"/>
                    <a:pt x="183505" y="268504"/>
                    <a:pt x="181496" y="275387"/>
                  </a:cubicBezTo>
                  <a:cubicBezTo>
                    <a:pt x="179487" y="282271"/>
                    <a:pt x="176585" y="287443"/>
                    <a:pt x="172790" y="290903"/>
                  </a:cubicBezTo>
                  <a:cubicBezTo>
                    <a:pt x="168994" y="294363"/>
                    <a:pt x="164399" y="296707"/>
                    <a:pt x="159004" y="297935"/>
                  </a:cubicBezTo>
                  <a:cubicBezTo>
                    <a:pt x="153609" y="299163"/>
                    <a:pt x="145256" y="299777"/>
                    <a:pt x="133945" y="299777"/>
                  </a:cubicBezTo>
                  <a:lnTo>
                    <a:pt x="118207" y="299777"/>
                  </a:lnTo>
                  <a:cubicBezTo>
                    <a:pt x="106673" y="299777"/>
                    <a:pt x="98264" y="298586"/>
                    <a:pt x="92981" y="296205"/>
                  </a:cubicBezTo>
                  <a:cubicBezTo>
                    <a:pt x="87697" y="293824"/>
                    <a:pt x="83642" y="289452"/>
                    <a:pt x="80814" y="283089"/>
                  </a:cubicBezTo>
                  <a:cubicBezTo>
                    <a:pt x="77986" y="276727"/>
                    <a:pt x="76572" y="268411"/>
                    <a:pt x="76572" y="258142"/>
                  </a:cubicBezTo>
                  <a:lnTo>
                    <a:pt x="76572" y="245529"/>
                  </a:lnTo>
                  <a:lnTo>
                    <a:pt x="3795" y="245529"/>
                  </a:lnTo>
                  <a:close/>
                  <a:moveTo>
                    <a:pt x="3795" y="122336"/>
                  </a:moveTo>
                  <a:lnTo>
                    <a:pt x="184510" y="122336"/>
                  </a:lnTo>
                  <a:lnTo>
                    <a:pt x="184510" y="169329"/>
                  </a:lnTo>
                  <a:lnTo>
                    <a:pt x="3795" y="169329"/>
                  </a:lnTo>
                  <a:close/>
                  <a:moveTo>
                    <a:pt x="148345" y="0"/>
                  </a:moveTo>
                  <a:lnTo>
                    <a:pt x="184510" y="0"/>
                  </a:lnTo>
                  <a:lnTo>
                    <a:pt x="184510" y="102691"/>
                  </a:lnTo>
                  <a:lnTo>
                    <a:pt x="148345" y="102691"/>
                  </a:lnTo>
                  <a:lnTo>
                    <a:pt x="148345" y="74786"/>
                  </a:lnTo>
                  <a:lnTo>
                    <a:pt x="3795" y="74786"/>
                  </a:lnTo>
                  <a:lnTo>
                    <a:pt x="3795" y="27793"/>
                  </a:lnTo>
                  <a:lnTo>
                    <a:pt x="148345" y="2779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30000"/>
                </a:lnSpc>
              </a:pPr>
              <a:endParaRPr lang="zh-CN" altLang="en-US" spc="100" dirty="0">
                <a:solidFill>
                  <a:schemeClr val="tx1">
                    <a:lumMod val="65000"/>
                    <a:lumOff val="35000"/>
                  </a:schemeClr>
                </a:solidFill>
                <a:latin typeface="Impact" panose="020B0806030902050204" pitchFamily="34" charset="0"/>
              </a:endParaRPr>
            </a:p>
          </p:txBody>
        </p:sp>
      </p:grpSp>
      <p:sp>
        <p:nvSpPr>
          <p:cNvPr id="47" name="文本框 46">
            <a:extLst>
              <a:ext uri="{FF2B5EF4-FFF2-40B4-BE49-F238E27FC236}">
                <a16:creationId xmlns:a16="http://schemas.microsoft.com/office/drawing/2014/main" id="{A77BF654-0029-4E1D-90D0-44C0A1DD528E}"/>
              </a:ext>
            </a:extLst>
          </p:cNvPr>
          <p:cNvSpPr txBox="1"/>
          <p:nvPr/>
        </p:nvSpPr>
        <p:spPr>
          <a:xfrm>
            <a:off x="156879" y="1024185"/>
            <a:ext cx="11761707" cy="4843709"/>
          </a:xfrm>
          <a:prstGeom prst="rect">
            <a:avLst/>
          </a:prstGeom>
          <a:noFill/>
          <a:ln>
            <a:no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342900" indent="-342900" algn="just">
              <a:lnSpc>
                <a:spcPct val="200000"/>
              </a:lnSpc>
              <a:buClr>
                <a:srgbClr val="C00000"/>
              </a:buClr>
              <a:buFont typeface="Wingdings" panose="05000000000000000000" pitchFamily="2" charset="2"/>
              <a:buChar char="u"/>
            </a:pPr>
            <a:r>
              <a:rPr lang="zh-CN" altLang="en-US" dirty="0">
                <a:solidFill>
                  <a:schemeClr val="accent1"/>
                </a:solidFill>
                <a:latin typeface="+mj-ea"/>
                <a:ea typeface="+mj-ea"/>
              </a:rPr>
              <a:t>基地招募策略</a:t>
            </a:r>
            <a:endParaRPr lang="en-US" altLang="zh-CN" dirty="0">
              <a:solidFill>
                <a:schemeClr val="accent1"/>
              </a:solidFill>
              <a:latin typeface="+mj-ea"/>
              <a:ea typeface="+mj-ea"/>
            </a:endParaRPr>
          </a:p>
          <a:p>
            <a:pPr marL="800100" lvl="1" indent="-342900" algn="just">
              <a:lnSpc>
                <a:spcPct val="200000"/>
              </a:lnSpc>
              <a:buClr>
                <a:srgbClr val="C00000"/>
              </a:buClr>
              <a:buFont typeface="Wingdings" panose="05000000000000000000" pitchFamily="2" charset="2"/>
              <a:buChar char="u"/>
            </a:pPr>
            <a:r>
              <a:rPr lang="zh-CN" altLang="en-US" sz="1800" dirty="0">
                <a:latin typeface="+mj-ea"/>
                <a:ea typeface="+mj-ea"/>
              </a:rPr>
              <a:t>种树员和捕碳员比例在</a:t>
            </a:r>
            <a:r>
              <a:rPr lang="en-US" altLang="zh-CN" sz="1800" dirty="0">
                <a:latin typeface="+mj-ea"/>
                <a:ea typeface="+mj-ea"/>
              </a:rPr>
              <a:t>1</a:t>
            </a:r>
            <a:r>
              <a:rPr lang="en-US" altLang="zh-CN" dirty="0">
                <a:latin typeface="+mj-ea"/>
                <a:ea typeface="+mj-ea"/>
              </a:rPr>
              <a:t>:4</a:t>
            </a:r>
            <a:r>
              <a:rPr lang="zh-CN" altLang="en-US" dirty="0">
                <a:latin typeface="+mj-ea"/>
                <a:ea typeface="+mj-ea"/>
              </a:rPr>
              <a:t>到</a:t>
            </a:r>
            <a:r>
              <a:rPr lang="en-US" altLang="zh-CN" dirty="0">
                <a:latin typeface="+mj-ea"/>
                <a:ea typeface="+mj-ea"/>
              </a:rPr>
              <a:t>1:2</a:t>
            </a:r>
            <a:r>
              <a:rPr lang="zh-CN" altLang="en-US" dirty="0">
                <a:latin typeface="+mj-ea"/>
                <a:ea typeface="+mj-ea"/>
              </a:rPr>
              <a:t>之间</a:t>
            </a:r>
            <a:r>
              <a:rPr lang="zh-CN" altLang="en-US" sz="1800" dirty="0">
                <a:latin typeface="+mj-ea"/>
                <a:ea typeface="+mj-ea"/>
              </a:rPr>
              <a:t>，优先从附近人口少的基地招募</a:t>
            </a:r>
            <a:endParaRPr lang="en-US" altLang="zh-CN" sz="1800" dirty="0">
              <a:latin typeface="+mj-ea"/>
              <a:ea typeface="+mj-ea"/>
            </a:endParaRPr>
          </a:p>
          <a:p>
            <a:pPr marL="342900" indent="-342900" algn="just">
              <a:lnSpc>
                <a:spcPct val="200000"/>
              </a:lnSpc>
              <a:buClr>
                <a:srgbClr val="C00000"/>
              </a:buClr>
              <a:buFont typeface="Wingdings" panose="05000000000000000000" pitchFamily="2" charset="2"/>
              <a:buChar char="u"/>
            </a:pPr>
            <a:r>
              <a:rPr lang="zh-CN" altLang="en-US" dirty="0">
                <a:solidFill>
                  <a:schemeClr val="accent1"/>
                </a:solidFill>
                <a:latin typeface="+mj-ea"/>
                <a:ea typeface="+mj-ea"/>
              </a:rPr>
              <a:t>捕碳员策略</a:t>
            </a:r>
            <a:endParaRPr lang="en-US" altLang="zh-CN" sz="1800" dirty="0">
              <a:solidFill>
                <a:schemeClr val="accent1"/>
              </a:solidFill>
              <a:latin typeface="+mj-ea"/>
              <a:ea typeface="+mj-ea"/>
            </a:endParaRPr>
          </a:p>
          <a:p>
            <a:pPr marL="800100" lvl="1" indent="-342900" algn="just">
              <a:lnSpc>
                <a:spcPct val="200000"/>
              </a:lnSpc>
              <a:buClr>
                <a:srgbClr val="C00000"/>
              </a:buClr>
              <a:buFont typeface="Wingdings" panose="05000000000000000000" pitchFamily="2" charset="2"/>
              <a:buChar char="u"/>
            </a:pPr>
            <a:r>
              <a:rPr lang="zh-CN" altLang="en-US" dirty="0">
                <a:latin typeface="+mj-ea"/>
                <a:ea typeface="+mj-ea"/>
              </a:rPr>
              <a:t>补碳：使用碳和距离加权的价值函数决定前往哪个地点补碳</a:t>
            </a:r>
            <a:endParaRPr lang="en-US" altLang="zh-CN" dirty="0">
              <a:latin typeface="+mj-ea"/>
              <a:ea typeface="+mj-ea"/>
            </a:endParaRPr>
          </a:p>
          <a:p>
            <a:pPr marL="800100" lvl="1" indent="-342900" algn="just">
              <a:lnSpc>
                <a:spcPct val="200000"/>
              </a:lnSpc>
              <a:buClr>
                <a:srgbClr val="C00000"/>
              </a:buClr>
              <a:buFont typeface="Wingdings" panose="05000000000000000000" pitchFamily="2" charset="2"/>
              <a:buChar char="u"/>
            </a:pPr>
            <a:r>
              <a:rPr lang="zh-CN" altLang="en-US" sz="1800" dirty="0">
                <a:latin typeface="+mj-ea"/>
                <a:ea typeface="+mj-ea"/>
              </a:rPr>
              <a:t>攻击：检测附近捕碳员，满足条件则尝试攻击，并在充裕情况下对地方基地进行骚扰</a:t>
            </a:r>
            <a:endParaRPr lang="en-US" altLang="zh-CN" sz="1800" dirty="0">
              <a:latin typeface="+mj-ea"/>
              <a:ea typeface="+mj-ea"/>
            </a:endParaRPr>
          </a:p>
          <a:p>
            <a:pPr marL="800100" lvl="1" indent="-342900" algn="just">
              <a:lnSpc>
                <a:spcPct val="200000"/>
              </a:lnSpc>
              <a:buClr>
                <a:srgbClr val="C00000"/>
              </a:buClr>
              <a:buFont typeface="Wingdings" panose="05000000000000000000" pitchFamily="2" charset="2"/>
              <a:buChar char="u"/>
            </a:pPr>
            <a:r>
              <a:rPr lang="zh-CN" altLang="en-US" sz="1800" dirty="0">
                <a:latin typeface="+mj-ea"/>
                <a:ea typeface="+mj-ea"/>
              </a:rPr>
              <a:t>躲避：最高优先级策略，躲避敌方捕碳员和已经种植的树的范围</a:t>
            </a:r>
            <a:endParaRPr lang="en-US" altLang="zh-CN" sz="1800" dirty="0">
              <a:latin typeface="+mj-ea"/>
              <a:ea typeface="+mj-ea"/>
            </a:endParaRPr>
          </a:p>
          <a:p>
            <a:pPr marL="342900" indent="-342900" algn="just">
              <a:lnSpc>
                <a:spcPct val="200000"/>
              </a:lnSpc>
              <a:buClr>
                <a:srgbClr val="C00000"/>
              </a:buClr>
              <a:buFont typeface="Wingdings" panose="05000000000000000000" pitchFamily="2" charset="2"/>
              <a:buChar char="u"/>
            </a:pPr>
            <a:r>
              <a:rPr lang="zh-CN" altLang="en-US" dirty="0">
                <a:solidFill>
                  <a:schemeClr val="accent1"/>
                </a:solidFill>
                <a:latin typeface="+mj-ea"/>
                <a:ea typeface="+mj-ea"/>
              </a:rPr>
              <a:t>种树员策略：</a:t>
            </a:r>
            <a:r>
              <a:rPr lang="zh-CN" altLang="en-US" sz="1800" dirty="0">
                <a:latin typeface="+mj-ea"/>
                <a:ea typeface="+mj-ea"/>
              </a:rPr>
              <a:t>前往最优地点种树并执行躲避策略</a:t>
            </a:r>
            <a:endParaRPr lang="en-US" altLang="zh-CN" sz="1800" dirty="0">
              <a:latin typeface="+mj-ea"/>
              <a:ea typeface="+mj-ea"/>
            </a:endParaRPr>
          </a:p>
          <a:p>
            <a:pPr marL="342900" indent="-342900" algn="just">
              <a:lnSpc>
                <a:spcPct val="200000"/>
              </a:lnSpc>
              <a:buClr>
                <a:srgbClr val="C00000"/>
              </a:buClr>
              <a:buFont typeface="Wingdings" panose="05000000000000000000" pitchFamily="2" charset="2"/>
              <a:buChar char="u"/>
            </a:pPr>
            <a:r>
              <a:rPr lang="zh-CN" altLang="en-US" sz="1800" dirty="0">
                <a:solidFill>
                  <a:schemeClr val="accent1"/>
                </a:solidFill>
                <a:latin typeface="+mj-ea"/>
                <a:ea typeface="+mj-ea"/>
              </a:rPr>
              <a:t>地图策略：</a:t>
            </a:r>
            <a:r>
              <a:rPr lang="zh-CN" altLang="en-US" dirty="0">
                <a:latin typeface="+mj-ea"/>
                <a:ea typeface="+mj-ea"/>
              </a:rPr>
              <a:t>记录我方结果的所有地点的碳，并持续预测其碳含量的变化</a:t>
            </a:r>
            <a:endParaRPr lang="en-US" altLang="zh-CN" dirty="0">
              <a:latin typeface="+mj-ea"/>
              <a:ea typeface="+mj-ea"/>
            </a:endParaRPr>
          </a:p>
        </p:txBody>
      </p:sp>
      <p:sp>
        <p:nvSpPr>
          <p:cNvPr id="34" name="灯片编号占位符 34">
            <a:extLst>
              <a:ext uri="{FF2B5EF4-FFF2-40B4-BE49-F238E27FC236}">
                <a16:creationId xmlns:a16="http://schemas.microsoft.com/office/drawing/2014/main" id="{BE35BBA7-D9FB-46F6-8D3E-30A10F852FDF}"/>
              </a:ext>
            </a:extLst>
          </p:cNvPr>
          <p:cNvSpPr>
            <a:spLocks noGrp="1"/>
          </p:cNvSpPr>
          <p:nvPr>
            <p:ph type="sldNum" sz="quarter" idx="12"/>
          </p:nvPr>
        </p:nvSpPr>
        <p:spPr>
          <a:xfrm>
            <a:off x="10854043" y="6492876"/>
            <a:ext cx="914093" cy="291556"/>
          </a:xfrm>
        </p:spPr>
        <p:txBody>
          <a:bodyPr/>
          <a:lstStyle/>
          <a:p>
            <a:r>
              <a:rPr lang="zh-CN" altLang="en-US"/>
              <a:t>  </a:t>
            </a:r>
            <a:r>
              <a:rPr lang="en-US" altLang="zh-CN" sz="1150" spc="90" dirty="0"/>
              <a:t>Page </a:t>
            </a:r>
            <a:fld id="{7CFB1EEF-B761-4911-A2FD-18DBD3241D03}" type="slidenum">
              <a:rPr lang="zh-CN" altLang="en-US" sz="1150" spc="90" dirty="0" smtClean="0"/>
              <a:t>9</a:t>
            </a:fld>
            <a:endParaRPr lang="zh-CN" altLang="en-US" sz="1150" spc="9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1.2"/>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PA" val="v5.1.2"/>
</p:tagLst>
</file>

<file path=ppt/tags/tag13.xml><?xml version="1.0" encoding="utf-8"?>
<p:tagLst xmlns:a="http://schemas.openxmlformats.org/drawingml/2006/main" xmlns:r="http://schemas.openxmlformats.org/officeDocument/2006/relationships" xmlns:p="http://schemas.openxmlformats.org/presentationml/2006/main">
  <p:tag name="PA" val="v5.1.2"/>
</p:tagLst>
</file>

<file path=ppt/tags/tag14.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 name="POCKET_SHAPE_SH" val="H"/>
  <p:tag name="OOFV49UTZTO7NAF8CT2I6W==" val="Gxo9d9GqO8k="/>
  <p:tag name="ICJA5AH5LE1OU3CEJ/NSQG==" val="pvvkOAvedQg="/>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zug1xvvw">
      <a:dk1>
        <a:srgbClr val="000000"/>
      </a:dk1>
      <a:lt1>
        <a:srgbClr val="FFFFFF"/>
      </a:lt1>
      <a:dk2>
        <a:srgbClr val="44546A"/>
      </a:dk2>
      <a:lt2>
        <a:srgbClr val="E6E4E4"/>
      </a:lt2>
      <a:accent1>
        <a:srgbClr val="0079BA"/>
      </a:accent1>
      <a:accent2>
        <a:srgbClr val="F2A900"/>
      </a:accent2>
      <a:accent3>
        <a:srgbClr val="0084CE"/>
      </a:accent3>
      <a:accent4>
        <a:srgbClr val="FCB20F"/>
      </a:accent4>
      <a:accent5>
        <a:srgbClr val="2598D8"/>
      </a:accent5>
      <a:accent6>
        <a:srgbClr val="FBBA2A"/>
      </a:accent6>
      <a:hlink>
        <a:srgbClr val="0563C1"/>
      </a:hlink>
      <a:folHlink>
        <a:srgbClr val="954D72"/>
      </a:folHlink>
    </a:clrScheme>
    <a:fontScheme name="SWJTU">
      <a:majorFont>
        <a:latin typeface="Arial Black"/>
        <a:ea typeface="方正大标宋简体"/>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accent1"/>
            </a:gs>
            <a:gs pos="0">
              <a:schemeClr val="accent1">
                <a:lumMod val="75000"/>
              </a:schemeClr>
            </a:gs>
          </a:gsLst>
          <a:lin ang="27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180000" tIns="180000" rIns="180000" bIns="180000" rtlCol="0">
        <a:spAutoFit/>
      </a:bodyPr>
      <a:lstStyle>
        <a:defPPr algn="l">
          <a:lnSpc>
            <a:spcPct val="130000"/>
          </a:lnSpc>
          <a:defRPr sz="1600" spc="100" dirty="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442</TotalTime>
  <Words>1774</Words>
  <Application>Microsoft Office PowerPoint</Application>
  <PresentationFormat>宽屏</PresentationFormat>
  <Paragraphs>197</Paragraphs>
  <Slides>17</Slides>
  <Notes>14</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17</vt:i4>
      </vt:variant>
    </vt:vector>
  </HeadingPairs>
  <TitlesOfParts>
    <vt:vector size="34" baseType="lpstr">
      <vt:lpstr>Helvetica Neue</vt:lpstr>
      <vt:lpstr>方正大标宋简体</vt:lpstr>
      <vt:lpstr>Century Gothic</vt:lpstr>
      <vt:lpstr>Impact</vt:lpstr>
      <vt:lpstr>Arial Black</vt:lpstr>
      <vt:lpstr>Wingdings</vt:lpstr>
      <vt:lpstr>Calibri</vt:lpstr>
      <vt:lpstr>等线</vt:lpstr>
      <vt:lpstr>Segoe UI Light</vt:lpstr>
      <vt:lpstr>等线 Light</vt:lpstr>
      <vt:lpstr>微软雅黑</vt:lpstr>
      <vt:lpstr>微软雅黑 Light</vt:lpstr>
      <vt:lpstr>arial</vt:lpstr>
      <vt:lpstr>arial</vt:lpstr>
      <vt:lpstr>Segoe UI</vt:lpstr>
      <vt:lpstr>Office 主题​​</vt:lpstr>
      <vt:lpstr>1_OfficePLUS</vt:lpstr>
      <vt:lpstr>2021“智荟杯”浦发百度高校极客挑战赛</vt:lpstr>
      <vt:lpstr>PowerPoint 演示文稿</vt:lpstr>
      <vt:lpstr>PowerPoint 演示文稿</vt:lpstr>
      <vt:lpstr>比赛背景</vt:lpstr>
      <vt:lpstr>PowerPoint 演示文稿</vt:lpstr>
      <vt:lpstr>比赛规则</vt:lpstr>
      <vt:lpstr>PowerPoint 演示文稿</vt:lpstr>
      <vt:lpstr>技术路线图</vt:lpstr>
      <vt:lpstr>策略设计</vt:lpstr>
      <vt:lpstr>数据增强</vt:lpstr>
      <vt:lpstr>模型多阶段训练</vt:lpstr>
      <vt:lpstr>模型多阶段训练</vt:lpstr>
      <vt:lpstr>模型多阶段训练</vt:lpstr>
      <vt:lpstr>策略优化</vt:lpstr>
      <vt:lpstr>PowerPoint 演示文稿</vt:lpstr>
      <vt:lpstr>实例展示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羽芃</dc:creator>
  <cp:lastModifiedBy>Yichen He (FA Talent)</cp:lastModifiedBy>
  <cp:revision>853</cp:revision>
  <dcterms:created xsi:type="dcterms:W3CDTF">2018-09-21T08:16:00Z</dcterms:created>
  <dcterms:modified xsi:type="dcterms:W3CDTF">2022-01-03T14:23:15Z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2019-04-12T04:19:08.7969846Z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2c4b3ebb-b63c-4a83-a801-ece25914ebdb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2052-11.1.0.10228</vt:lpwstr>
  </property>
</Properties>
</file>